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835" r:id="rId4"/>
    <p:sldMasterId id="2147483837" r:id="rId5"/>
    <p:sldMasterId id="2147483887" r:id="rId6"/>
    <p:sldMasterId id="2147483919" r:id="rId7"/>
    <p:sldMasterId id="2147483956" r:id="rId8"/>
  </p:sldMasterIdLst>
  <p:notesMasterIdLst>
    <p:notesMasterId r:id="rId56"/>
  </p:notesMasterIdLst>
  <p:handoutMasterIdLst>
    <p:handoutMasterId r:id="rId57"/>
  </p:handoutMasterIdLst>
  <p:sldIdLst>
    <p:sldId id="788" r:id="rId9"/>
    <p:sldId id="1628" r:id="rId10"/>
    <p:sldId id="1272" r:id="rId11"/>
    <p:sldId id="1636" r:id="rId12"/>
    <p:sldId id="1630" r:id="rId13"/>
    <p:sldId id="1632" r:id="rId14"/>
    <p:sldId id="1667" r:id="rId15"/>
    <p:sldId id="1657" r:id="rId16"/>
    <p:sldId id="1642" r:id="rId17"/>
    <p:sldId id="1638" r:id="rId18"/>
    <p:sldId id="1639" r:id="rId19"/>
    <p:sldId id="1278" r:id="rId20"/>
    <p:sldId id="1641" r:id="rId21"/>
    <p:sldId id="1643" r:id="rId22"/>
    <p:sldId id="1658" r:id="rId23"/>
    <p:sldId id="1668" r:id="rId24"/>
    <p:sldId id="1660" r:id="rId25"/>
    <p:sldId id="1659" r:id="rId26"/>
    <p:sldId id="1681" r:id="rId27"/>
    <p:sldId id="1650" r:id="rId28"/>
    <p:sldId id="1670" r:id="rId29"/>
    <p:sldId id="1661" r:id="rId30"/>
    <p:sldId id="1683" r:id="rId31"/>
    <p:sldId id="1651" r:id="rId32"/>
    <p:sldId id="1672" r:id="rId33"/>
    <p:sldId id="1662" r:id="rId34"/>
    <p:sldId id="1682" r:id="rId35"/>
    <p:sldId id="1663" r:id="rId36"/>
    <p:sldId id="1673" r:id="rId37"/>
    <p:sldId id="1652" r:id="rId38"/>
    <p:sldId id="1684" r:id="rId39"/>
    <p:sldId id="1664" r:id="rId40"/>
    <p:sldId id="1675" r:id="rId41"/>
    <p:sldId id="1653" r:id="rId42"/>
    <p:sldId id="1685" r:id="rId43"/>
    <p:sldId id="1654" r:id="rId44"/>
    <p:sldId id="1676" r:id="rId45"/>
    <p:sldId id="1665" r:id="rId46"/>
    <p:sldId id="1686" r:id="rId47"/>
    <p:sldId id="1677" r:id="rId48"/>
    <p:sldId id="1680" r:id="rId49"/>
    <p:sldId id="1666" r:id="rId50"/>
    <p:sldId id="1687" r:id="rId51"/>
    <p:sldId id="1644" r:id="rId52"/>
    <p:sldId id="1646" r:id="rId53"/>
    <p:sldId id="1645" r:id="rId54"/>
    <p:sldId id="1633" r:id="rId5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1E434C-D018-D5FE-F970-9109C3ADA794}" name="Clark Ruttinger" initials="CR" userId="S::Clark.Ruttinger@globaldata.com::1b5b860f-c87b-41fb-86c4-74be9518e500" providerId="AD"/>
  <p188:author id="{416619C4-7B1C-AAB4-E741-0B4C0BD10BFA}" name="Tia Livingston" initials="TL" userId="S::tia.livingston@globaldata.com::68aaf085-38f5-45d1-920d-0fa6c33740b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nnie Bain" initials="BB" lastIdx="29" clrIdx="0">
    <p:extLst>
      <p:ext uri="{19B8F6BF-5375-455C-9EA6-DF929625EA0E}">
        <p15:presenceInfo xmlns:p15="http://schemas.microsoft.com/office/powerpoint/2012/main" userId="S-1-5-21-141954665-2802111189-3562872563-19532" providerId="AD"/>
      </p:ext>
    </p:extLst>
  </p:cmAuthor>
  <p:cmAuthor id="2" name="Kari Jones" initials="KJ" lastIdx="2" clrIdx="1">
    <p:extLst>
      <p:ext uri="{19B8F6BF-5375-455C-9EA6-DF929625EA0E}">
        <p15:presenceInfo xmlns:p15="http://schemas.microsoft.com/office/powerpoint/2012/main" userId="S::Kari.Jones@ihsmarkit.com::00a59aba-6496-419b-af57-26534a5a4e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E"/>
    <a:srgbClr val="0078C2"/>
    <a:srgbClr val="192E52"/>
    <a:srgbClr val="F4F4F4"/>
    <a:srgbClr val="EDFBFD"/>
    <a:srgbClr val="0B153B"/>
    <a:srgbClr val="78E5F4"/>
    <a:srgbClr val="BCEDA1"/>
    <a:srgbClr val="5BBD23"/>
    <a:srgbClr val="DC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224D5A-92CB-466E-A5AD-33B5D0993EC1}" v="51" vWet="57" dt="2024-03-22T18:40:16.328"/>
    <p1510:client id="{9A24C7A1-47CF-4C17-AA94-C0EF1D685063}" v="72" dt="2024-03-22T18:42:37.909"/>
  </p1510:revLst>
</p1510:revInfo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Dall" userId="49f7bf97-5d51-49dd-aa51-ff571af6834b" providerId="ADAL" clId="{78224D5A-92CB-466E-A5AD-33B5D0993EC1}"/>
    <pc:docChg chg="undo custSel addSld modSld">
      <pc:chgData name="Tim Dall" userId="49f7bf97-5d51-49dd-aa51-ff571af6834b" providerId="ADAL" clId="{78224D5A-92CB-466E-A5AD-33B5D0993EC1}" dt="2024-03-22T03:13:19.124" v="924" actId="1076"/>
      <pc:docMkLst>
        <pc:docMk/>
      </pc:docMkLst>
      <pc:sldChg chg="modNotesTx">
        <pc:chgData name="Tim Dall" userId="49f7bf97-5d51-49dd-aa51-ff571af6834b" providerId="ADAL" clId="{78224D5A-92CB-466E-A5AD-33B5D0993EC1}" dt="2024-03-21T17:40:09.642" v="3" actId="6549"/>
        <pc:sldMkLst>
          <pc:docMk/>
          <pc:sldMk cId="2109617280" sldId="1272"/>
        </pc:sldMkLst>
      </pc:sldChg>
      <pc:sldChg chg="delSp modSp mod modNotesTx">
        <pc:chgData name="Tim Dall" userId="49f7bf97-5d51-49dd-aa51-ff571af6834b" providerId="ADAL" clId="{78224D5A-92CB-466E-A5AD-33B5D0993EC1}" dt="2024-03-21T17:53:23.854" v="50" actId="14100"/>
        <pc:sldMkLst>
          <pc:docMk/>
          <pc:sldMk cId="2725320760" sldId="1278"/>
        </pc:sldMkLst>
        <pc:spChg chg="mod">
          <ac:chgData name="Tim Dall" userId="49f7bf97-5d51-49dd-aa51-ff571af6834b" providerId="ADAL" clId="{78224D5A-92CB-466E-A5AD-33B5D0993EC1}" dt="2024-03-21T17:52:34.698" v="44" actId="20577"/>
          <ac:spMkLst>
            <pc:docMk/>
            <pc:sldMk cId="2725320760" sldId="1278"/>
            <ac:spMk id="14" creationId="{8DED816D-A5A1-06F1-613E-0FC9FAC88E37}"/>
          </ac:spMkLst>
        </pc:spChg>
        <pc:spChg chg="del">
          <ac:chgData name="Tim Dall" userId="49f7bf97-5d51-49dd-aa51-ff571af6834b" providerId="ADAL" clId="{78224D5A-92CB-466E-A5AD-33B5D0993EC1}" dt="2024-03-21T17:53:00.861" v="45" actId="478"/>
          <ac:spMkLst>
            <pc:docMk/>
            <pc:sldMk cId="2725320760" sldId="1278"/>
            <ac:spMk id="32" creationId="{94517F9F-1657-4093-EBC3-047590E9F607}"/>
          </ac:spMkLst>
        </pc:spChg>
        <pc:spChg chg="del">
          <ac:chgData name="Tim Dall" userId="49f7bf97-5d51-49dd-aa51-ff571af6834b" providerId="ADAL" clId="{78224D5A-92CB-466E-A5AD-33B5D0993EC1}" dt="2024-03-21T17:53:01.977" v="46" actId="478"/>
          <ac:spMkLst>
            <pc:docMk/>
            <pc:sldMk cId="2725320760" sldId="1278"/>
            <ac:spMk id="33" creationId="{6D137F53-70CB-8BF7-5324-896E6B487E2F}"/>
          </ac:spMkLst>
        </pc:spChg>
        <pc:spChg chg="del">
          <ac:chgData name="Tim Dall" userId="49f7bf97-5d51-49dd-aa51-ff571af6834b" providerId="ADAL" clId="{78224D5A-92CB-466E-A5AD-33B5D0993EC1}" dt="2024-03-21T17:53:13.714" v="47" actId="478"/>
          <ac:spMkLst>
            <pc:docMk/>
            <pc:sldMk cId="2725320760" sldId="1278"/>
            <ac:spMk id="34" creationId="{103E66BE-16DC-8599-7EFF-4D31C7787B79}"/>
          </ac:spMkLst>
        </pc:spChg>
        <pc:spChg chg="del">
          <ac:chgData name="Tim Dall" userId="49f7bf97-5d51-49dd-aa51-ff571af6834b" providerId="ADAL" clId="{78224D5A-92CB-466E-A5AD-33B5D0993EC1}" dt="2024-03-21T17:53:13.714" v="47" actId="478"/>
          <ac:spMkLst>
            <pc:docMk/>
            <pc:sldMk cId="2725320760" sldId="1278"/>
            <ac:spMk id="35" creationId="{24DBE7D3-C506-39D6-FD90-6AC88F28E410}"/>
          </ac:spMkLst>
        </pc:spChg>
        <pc:spChg chg="del">
          <ac:chgData name="Tim Dall" userId="49f7bf97-5d51-49dd-aa51-ff571af6834b" providerId="ADAL" clId="{78224D5A-92CB-466E-A5AD-33B5D0993EC1}" dt="2024-03-21T17:53:13.714" v="47" actId="478"/>
          <ac:spMkLst>
            <pc:docMk/>
            <pc:sldMk cId="2725320760" sldId="1278"/>
            <ac:spMk id="36" creationId="{551BA050-3646-39E3-29F8-9E2844B58F44}"/>
          </ac:spMkLst>
        </pc:spChg>
        <pc:picChg chg="mod">
          <ac:chgData name="Tim Dall" userId="49f7bf97-5d51-49dd-aa51-ff571af6834b" providerId="ADAL" clId="{78224D5A-92CB-466E-A5AD-33B5D0993EC1}" dt="2024-03-21T17:53:23.854" v="50" actId="14100"/>
          <ac:picMkLst>
            <pc:docMk/>
            <pc:sldMk cId="2725320760" sldId="1278"/>
            <ac:picMk id="11" creationId="{88633577-3145-7E78-B9F2-9BFA27B0398D}"/>
          </ac:picMkLst>
        </pc:picChg>
      </pc:sldChg>
      <pc:sldChg chg="modNotesTx">
        <pc:chgData name="Tim Dall" userId="49f7bf97-5d51-49dd-aa51-ff571af6834b" providerId="ADAL" clId="{78224D5A-92CB-466E-A5AD-33B5D0993EC1}" dt="2024-03-21T17:40:04.794" v="2" actId="6549"/>
        <pc:sldMkLst>
          <pc:docMk/>
          <pc:sldMk cId="3555435120" sldId="1628"/>
        </pc:sldMkLst>
      </pc:sldChg>
      <pc:sldChg chg="modNotesTx">
        <pc:chgData name="Tim Dall" userId="49f7bf97-5d51-49dd-aa51-ff571af6834b" providerId="ADAL" clId="{78224D5A-92CB-466E-A5AD-33B5D0993EC1}" dt="2024-03-21T17:40:20.731" v="4" actId="6549"/>
        <pc:sldMkLst>
          <pc:docMk/>
          <pc:sldMk cId="4173678708" sldId="1632"/>
        </pc:sldMkLst>
      </pc:sldChg>
      <pc:sldChg chg="modNotesTx">
        <pc:chgData name="Tim Dall" userId="49f7bf97-5d51-49dd-aa51-ff571af6834b" providerId="ADAL" clId="{78224D5A-92CB-466E-A5AD-33B5D0993EC1}" dt="2024-03-21T17:39:55.879" v="1" actId="6549"/>
        <pc:sldMkLst>
          <pc:docMk/>
          <pc:sldMk cId="2156419536" sldId="1636"/>
        </pc:sldMkLst>
      </pc:sldChg>
      <pc:sldChg chg="modNotesTx">
        <pc:chgData name="Tim Dall" userId="49f7bf97-5d51-49dd-aa51-ff571af6834b" providerId="ADAL" clId="{78224D5A-92CB-466E-A5AD-33B5D0993EC1}" dt="2024-03-21T17:49:27.264" v="27" actId="20577"/>
        <pc:sldMkLst>
          <pc:docMk/>
          <pc:sldMk cId="869427683" sldId="1638"/>
        </pc:sldMkLst>
      </pc:sldChg>
      <pc:sldChg chg="modSp mod modNotesTx">
        <pc:chgData name="Tim Dall" userId="49f7bf97-5d51-49dd-aa51-ff571af6834b" providerId="ADAL" clId="{78224D5A-92CB-466E-A5AD-33B5D0993EC1}" dt="2024-03-21T17:51:59.785" v="40" actId="20577"/>
        <pc:sldMkLst>
          <pc:docMk/>
          <pc:sldMk cId="4222165881" sldId="1639"/>
        </pc:sldMkLst>
        <pc:spChg chg="mod">
          <ac:chgData name="Tim Dall" userId="49f7bf97-5d51-49dd-aa51-ff571af6834b" providerId="ADAL" clId="{78224D5A-92CB-466E-A5AD-33B5D0993EC1}" dt="2024-03-21T17:51:59.785" v="40" actId="20577"/>
          <ac:spMkLst>
            <pc:docMk/>
            <pc:sldMk cId="4222165881" sldId="1639"/>
            <ac:spMk id="5" creationId="{AEE3C3AE-13E4-F2A7-C713-BF960874650F}"/>
          </ac:spMkLst>
        </pc:spChg>
      </pc:sldChg>
      <pc:sldChg chg="modSp mod">
        <pc:chgData name="Tim Dall" userId="49f7bf97-5d51-49dd-aa51-ff571af6834b" providerId="ADAL" clId="{78224D5A-92CB-466E-A5AD-33B5D0993EC1}" dt="2024-03-21T17:46:17.412" v="26" actId="20577"/>
        <pc:sldMkLst>
          <pc:docMk/>
          <pc:sldMk cId="2867758786" sldId="1642"/>
        </pc:sldMkLst>
        <pc:spChg chg="mod">
          <ac:chgData name="Tim Dall" userId="49f7bf97-5d51-49dd-aa51-ff571af6834b" providerId="ADAL" clId="{78224D5A-92CB-466E-A5AD-33B5D0993EC1}" dt="2024-03-21T17:46:17.412" v="26" actId="20577"/>
          <ac:spMkLst>
            <pc:docMk/>
            <pc:sldMk cId="2867758786" sldId="1642"/>
            <ac:spMk id="62" creationId="{6579F210-AB27-BA8A-265F-9F9713ADFDF6}"/>
          </ac:spMkLst>
        </pc:spChg>
        <pc:spChg chg="mod">
          <ac:chgData name="Tim Dall" userId="49f7bf97-5d51-49dd-aa51-ff571af6834b" providerId="ADAL" clId="{78224D5A-92CB-466E-A5AD-33B5D0993EC1}" dt="2024-03-21T17:46:08.566" v="22" actId="20577"/>
          <ac:spMkLst>
            <pc:docMk/>
            <pc:sldMk cId="2867758786" sldId="1642"/>
            <ac:spMk id="64" creationId="{17B936E7-DA9E-981C-673A-7C4BBBCF6565}"/>
          </ac:spMkLst>
        </pc:spChg>
        <pc:spChg chg="mod">
          <ac:chgData name="Tim Dall" userId="49f7bf97-5d51-49dd-aa51-ff571af6834b" providerId="ADAL" clId="{78224D5A-92CB-466E-A5AD-33B5D0993EC1}" dt="2024-03-21T17:45:57.554" v="19" actId="20577"/>
          <ac:spMkLst>
            <pc:docMk/>
            <pc:sldMk cId="2867758786" sldId="1642"/>
            <ac:spMk id="66" creationId="{B5DD9133-4F79-8B00-CCAB-8517D87D24D4}"/>
          </ac:spMkLst>
        </pc:spChg>
        <pc:spChg chg="mod">
          <ac:chgData name="Tim Dall" userId="49f7bf97-5d51-49dd-aa51-ff571af6834b" providerId="ADAL" clId="{78224D5A-92CB-466E-A5AD-33B5D0993EC1}" dt="2024-03-21T17:43:55.294" v="5" actId="6549"/>
          <ac:spMkLst>
            <pc:docMk/>
            <pc:sldMk cId="2867758786" sldId="1642"/>
            <ac:spMk id="81" creationId="{53D2FA32-40F6-51EA-F57A-086FA3D97B99}"/>
          </ac:spMkLst>
        </pc:spChg>
        <pc:picChg chg="mod">
          <ac:chgData name="Tim Dall" userId="49f7bf97-5d51-49dd-aa51-ff571af6834b" providerId="ADAL" clId="{78224D5A-92CB-466E-A5AD-33B5D0993EC1}" dt="2024-03-21T17:45:20.130" v="16" actId="552"/>
          <ac:picMkLst>
            <pc:docMk/>
            <pc:sldMk cId="2867758786" sldId="1642"/>
            <ac:picMk id="72" creationId="{2091C79E-29F5-921C-603E-82F4D49BCB0D}"/>
          </ac:picMkLst>
        </pc:picChg>
        <pc:picChg chg="mod">
          <ac:chgData name="Tim Dall" userId="49f7bf97-5d51-49dd-aa51-ff571af6834b" providerId="ADAL" clId="{78224D5A-92CB-466E-A5AD-33B5D0993EC1}" dt="2024-03-21T17:45:24.378" v="17" actId="465"/>
          <ac:picMkLst>
            <pc:docMk/>
            <pc:sldMk cId="2867758786" sldId="1642"/>
            <ac:picMk id="74" creationId="{709B4869-C04E-6A37-A003-D9F12ACFF05E}"/>
          </ac:picMkLst>
        </pc:picChg>
        <pc:picChg chg="mod">
          <ac:chgData name="Tim Dall" userId="49f7bf97-5d51-49dd-aa51-ff571af6834b" providerId="ADAL" clId="{78224D5A-92CB-466E-A5AD-33B5D0993EC1}" dt="2024-03-21T17:45:20.130" v="16" actId="552"/>
          <ac:picMkLst>
            <pc:docMk/>
            <pc:sldMk cId="2867758786" sldId="1642"/>
            <ac:picMk id="76" creationId="{BF2B49B1-7271-EBEB-DA08-4CA0F0145C3F}"/>
          </ac:picMkLst>
        </pc:picChg>
      </pc:sldChg>
      <pc:sldChg chg="modSp mod">
        <pc:chgData name="Tim Dall" userId="49f7bf97-5d51-49dd-aa51-ff571af6834b" providerId="ADAL" clId="{78224D5A-92CB-466E-A5AD-33B5D0993EC1}" dt="2024-03-21T17:55:53.525" v="84" actId="20577"/>
        <pc:sldMkLst>
          <pc:docMk/>
          <pc:sldMk cId="3325670384" sldId="1643"/>
        </pc:sldMkLst>
        <pc:spChg chg="mod">
          <ac:chgData name="Tim Dall" userId="49f7bf97-5d51-49dd-aa51-ff571af6834b" providerId="ADAL" clId="{78224D5A-92CB-466E-A5AD-33B5D0993EC1}" dt="2024-03-21T17:55:53.525" v="84" actId="20577"/>
          <ac:spMkLst>
            <pc:docMk/>
            <pc:sldMk cId="3325670384" sldId="1643"/>
            <ac:spMk id="80" creationId="{B967D4BB-43DB-683F-43C4-6AD98231868E}"/>
          </ac:spMkLst>
        </pc:spChg>
        <pc:spChg chg="mod">
          <ac:chgData name="Tim Dall" userId="49f7bf97-5d51-49dd-aa51-ff571af6834b" providerId="ADAL" clId="{78224D5A-92CB-466E-A5AD-33B5D0993EC1}" dt="2024-03-21T17:54:40.668" v="63" actId="14100"/>
          <ac:spMkLst>
            <pc:docMk/>
            <pc:sldMk cId="3325670384" sldId="1643"/>
            <ac:spMk id="103" creationId="{364451CF-2A2E-ADC1-057D-812EB1D96548}"/>
          </ac:spMkLst>
        </pc:spChg>
        <pc:spChg chg="mod">
          <ac:chgData name="Tim Dall" userId="49f7bf97-5d51-49dd-aa51-ff571af6834b" providerId="ADAL" clId="{78224D5A-92CB-466E-A5AD-33B5D0993EC1}" dt="2024-03-21T17:55:29.306" v="72" actId="20577"/>
          <ac:spMkLst>
            <pc:docMk/>
            <pc:sldMk cId="3325670384" sldId="1643"/>
            <ac:spMk id="115" creationId="{DB32D889-DBA9-9147-92C7-4C73304EC9AA}"/>
          </ac:spMkLst>
        </pc:spChg>
      </pc:sldChg>
      <pc:sldChg chg="modSp mod">
        <pc:chgData name="Tim Dall" userId="49f7bf97-5d51-49dd-aa51-ff571af6834b" providerId="ADAL" clId="{78224D5A-92CB-466E-A5AD-33B5D0993EC1}" dt="2024-03-21T22:10:34.718" v="882" actId="2061"/>
        <pc:sldMkLst>
          <pc:docMk/>
          <pc:sldMk cId="4034323513" sldId="1644"/>
        </pc:sldMkLst>
        <pc:graphicFrameChg chg="mod modGraphic">
          <ac:chgData name="Tim Dall" userId="49f7bf97-5d51-49dd-aa51-ff571af6834b" providerId="ADAL" clId="{78224D5A-92CB-466E-A5AD-33B5D0993EC1}" dt="2024-03-21T22:10:34.718" v="882" actId="2061"/>
          <ac:graphicFrameMkLst>
            <pc:docMk/>
            <pc:sldMk cId="4034323513" sldId="1644"/>
            <ac:graphicFrameMk id="2" creationId="{81A0E20F-5F43-44B7-AB4C-0505DB4CFF77}"/>
          </ac:graphicFrameMkLst>
        </pc:graphicFrameChg>
      </pc:sldChg>
      <pc:sldChg chg="modSp mod">
        <pc:chgData name="Tim Dall" userId="49f7bf97-5d51-49dd-aa51-ff571af6834b" providerId="ADAL" clId="{78224D5A-92CB-466E-A5AD-33B5D0993EC1}" dt="2024-03-21T22:20:31.065" v="922" actId="2061"/>
        <pc:sldMkLst>
          <pc:docMk/>
          <pc:sldMk cId="1535599565" sldId="1645"/>
        </pc:sldMkLst>
        <pc:graphicFrameChg chg="mod modGraphic">
          <ac:chgData name="Tim Dall" userId="49f7bf97-5d51-49dd-aa51-ff571af6834b" providerId="ADAL" clId="{78224D5A-92CB-466E-A5AD-33B5D0993EC1}" dt="2024-03-21T22:20:31.065" v="922" actId="2061"/>
          <ac:graphicFrameMkLst>
            <pc:docMk/>
            <pc:sldMk cId="1535599565" sldId="1645"/>
            <ac:graphicFrameMk id="4" creationId="{7C694B99-8BDD-F5C5-127F-C59D03564147}"/>
          </ac:graphicFrameMkLst>
        </pc:graphicFrameChg>
      </pc:sldChg>
      <pc:sldChg chg="modSp mod">
        <pc:chgData name="Tim Dall" userId="49f7bf97-5d51-49dd-aa51-ff571af6834b" providerId="ADAL" clId="{78224D5A-92CB-466E-A5AD-33B5D0993EC1}" dt="2024-03-21T22:17:46.668" v="901"/>
        <pc:sldMkLst>
          <pc:docMk/>
          <pc:sldMk cId="3643826212" sldId="1646"/>
        </pc:sldMkLst>
        <pc:graphicFrameChg chg="mod modGraphic">
          <ac:chgData name="Tim Dall" userId="49f7bf97-5d51-49dd-aa51-ff571af6834b" providerId="ADAL" clId="{78224D5A-92CB-466E-A5AD-33B5D0993EC1}" dt="2024-03-21T22:17:46.668" v="901"/>
          <ac:graphicFrameMkLst>
            <pc:docMk/>
            <pc:sldMk cId="3643826212" sldId="1646"/>
            <ac:graphicFrameMk id="6" creationId="{A977EEC0-D0AF-3E64-7491-0DFF6696FCCF}"/>
          </ac:graphicFrameMkLst>
        </pc:graphicFrameChg>
      </pc:sldChg>
      <pc:sldChg chg="modSp mod">
        <pc:chgData name="Tim Dall" userId="49f7bf97-5d51-49dd-aa51-ff571af6834b" providerId="ADAL" clId="{78224D5A-92CB-466E-A5AD-33B5D0993EC1}" dt="2024-03-21T21:33:30.289" v="816" actId="6549"/>
        <pc:sldMkLst>
          <pc:docMk/>
          <pc:sldMk cId="302469519" sldId="1650"/>
        </pc:sldMkLst>
        <pc:spChg chg="mod">
          <ac:chgData name="Tim Dall" userId="49f7bf97-5d51-49dd-aa51-ff571af6834b" providerId="ADAL" clId="{78224D5A-92CB-466E-A5AD-33B5D0993EC1}" dt="2024-03-21T21:33:30.289" v="816" actId="6549"/>
          <ac:spMkLst>
            <pc:docMk/>
            <pc:sldMk cId="302469519" sldId="1650"/>
            <ac:spMk id="16" creationId="{C96D4A15-49C7-4920-3295-3E0788E02BBE}"/>
          </ac:spMkLst>
        </pc:spChg>
      </pc:sldChg>
      <pc:sldChg chg="modSp mod">
        <pc:chgData name="Tim Dall" userId="49f7bf97-5d51-49dd-aa51-ff571af6834b" providerId="ADAL" clId="{78224D5A-92CB-466E-A5AD-33B5D0993EC1}" dt="2024-03-21T21:33:21.037" v="815" actId="6549"/>
        <pc:sldMkLst>
          <pc:docMk/>
          <pc:sldMk cId="2798300335" sldId="1651"/>
        </pc:sldMkLst>
        <pc:spChg chg="mod">
          <ac:chgData name="Tim Dall" userId="49f7bf97-5d51-49dd-aa51-ff571af6834b" providerId="ADAL" clId="{78224D5A-92CB-466E-A5AD-33B5D0993EC1}" dt="2024-03-21T21:33:21.037" v="815" actId="6549"/>
          <ac:spMkLst>
            <pc:docMk/>
            <pc:sldMk cId="2798300335" sldId="1651"/>
            <ac:spMk id="18" creationId="{EAEE8F8C-E186-1397-C697-9396416CF825}"/>
          </ac:spMkLst>
        </pc:spChg>
      </pc:sldChg>
      <pc:sldChg chg="modSp mod">
        <pc:chgData name="Tim Dall" userId="49f7bf97-5d51-49dd-aa51-ff571af6834b" providerId="ADAL" clId="{78224D5A-92CB-466E-A5AD-33B5D0993EC1}" dt="2024-03-21T21:34:12.386" v="820" actId="6549"/>
        <pc:sldMkLst>
          <pc:docMk/>
          <pc:sldMk cId="1953663195" sldId="1654"/>
        </pc:sldMkLst>
        <pc:spChg chg="mod">
          <ac:chgData name="Tim Dall" userId="49f7bf97-5d51-49dd-aa51-ff571af6834b" providerId="ADAL" clId="{78224D5A-92CB-466E-A5AD-33B5D0993EC1}" dt="2024-03-21T21:34:12.386" v="820" actId="6549"/>
          <ac:spMkLst>
            <pc:docMk/>
            <pc:sldMk cId="1953663195" sldId="1654"/>
            <ac:spMk id="21" creationId="{F50B2CC7-D730-87C6-1CF5-49E04CD15526}"/>
          </ac:spMkLst>
        </pc:spChg>
      </pc:sldChg>
      <pc:sldChg chg="addSp delSp modSp mod">
        <pc:chgData name="Tim Dall" userId="49f7bf97-5d51-49dd-aa51-ff571af6834b" providerId="ADAL" clId="{78224D5A-92CB-466E-A5AD-33B5D0993EC1}" dt="2024-03-21T21:20:29.264" v="812"/>
        <pc:sldMkLst>
          <pc:docMk/>
          <pc:sldMk cId="996745708" sldId="1660"/>
        </pc:sldMkLst>
        <pc:spChg chg="add mod">
          <ac:chgData name="Tim Dall" userId="49f7bf97-5d51-49dd-aa51-ff571af6834b" providerId="ADAL" clId="{78224D5A-92CB-466E-A5AD-33B5D0993EC1}" dt="2024-03-21T21:20:29.264" v="812"/>
          <ac:spMkLst>
            <pc:docMk/>
            <pc:sldMk cId="996745708" sldId="1660"/>
            <ac:spMk id="2" creationId="{7ACCDE01-AFD0-3D3D-84A3-6434E368115A}"/>
          </ac:spMkLst>
        </pc:spChg>
        <pc:spChg chg="mod">
          <ac:chgData name="Tim Dall" userId="49f7bf97-5d51-49dd-aa51-ff571af6834b" providerId="ADAL" clId="{78224D5A-92CB-466E-A5AD-33B5D0993EC1}" dt="2024-03-21T20:56:46.756" v="91" actId="1076"/>
          <ac:spMkLst>
            <pc:docMk/>
            <pc:sldMk cId="996745708" sldId="1660"/>
            <ac:spMk id="10" creationId="{3F7B9EB0-18C0-EE0E-8AAE-13D33C8E1407}"/>
          </ac:spMkLst>
        </pc:spChg>
        <pc:spChg chg="mod">
          <ac:chgData name="Tim Dall" userId="49f7bf97-5d51-49dd-aa51-ff571af6834b" providerId="ADAL" clId="{78224D5A-92CB-466E-A5AD-33B5D0993EC1}" dt="2024-03-21T20:56:46.756" v="91" actId="1076"/>
          <ac:spMkLst>
            <pc:docMk/>
            <pc:sldMk cId="996745708" sldId="1660"/>
            <ac:spMk id="11" creationId="{887424CD-9087-17DB-2351-4A83CEAEF4AF}"/>
          </ac:spMkLst>
        </pc:spChg>
        <pc:spChg chg="del">
          <ac:chgData name="Tim Dall" userId="49f7bf97-5d51-49dd-aa51-ff571af6834b" providerId="ADAL" clId="{78224D5A-92CB-466E-A5AD-33B5D0993EC1}" dt="2024-03-21T20:55:53.838" v="87" actId="21"/>
          <ac:spMkLst>
            <pc:docMk/>
            <pc:sldMk cId="996745708" sldId="1660"/>
            <ac:spMk id="18" creationId="{ED6EF362-C9A2-7E16-E529-ED804BE5794C}"/>
          </ac:spMkLst>
        </pc:spChg>
        <pc:spChg chg="del mod">
          <ac:chgData name="Tim Dall" userId="49f7bf97-5d51-49dd-aa51-ff571af6834b" providerId="ADAL" clId="{78224D5A-92CB-466E-A5AD-33B5D0993EC1}" dt="2024-03-21T20:55:53.838" v="87" actId="21"/>
          <ac:spMkLst>
            <pc:docMk/>
            <pc:sldMk cId="996745708" sldId="1660"/>
            <ac:spMk id="19" creationId="{7460C743-7CA9-FF68-73C2-7FB4F29EBFAC}"/>
          </ac:spMkLst>
        </pc:spChg>
        <pc:spChg chg="mod">
          <ac:chgData name="Tim Dall" userId="49f7bf97-5d51-49dd-aa51-ff571af6834b" providerId="ADAL" clId="{78224D5A-92CB-466E-A5AD-33B5D0993EC1}" dt="2024-03-21T20:57:01.738" v="92" actId="1076"/>
          <ac:spMkLst>
            <pc:docMk/>
            <pc:sldMk cId="996745708" sldId="1660"/>
            <ac:spMk id="22" creationId="{53444412-63B5-A719-DA18-DCF13CA007CE}"/>
          </ac:spMkLst>
        </pc:spChg>
        <pc:spChg chg="mod">
          <ac:chgData name="Tim Dall" userId="49f7bf97-5d51-49dd-aa51-ff571af6834b" providerId="ADAL" clId="{78224D5A-92CB-466E-A5AD-33B5D0993EC1}" dt="2024-03-21T20:57:01.738" v="92" actId="1076"/>
          <ac:spMkLst>
            <pc:docMk/>
            <pc:sldMk cId="996745708" sldId="1660"/>
            <ac:spMk id="23" creationId="{BAC5BB97-70FF-218B-780E-4AF031E1B27C}"/>
          </ac:spMkLst>
        </pc:spChg>
        <pc:picChg chg="mod">
          <ac:chgData name="Tim Dall" userId="49f7bf97-5d51-49dd-aa51-ff571af6834b" providerId="ADAL" clId="{78224D5A-92CB-466E-A5AD-33B5D0993EC1}" dt="2024-03-21T20:56:46.756" v="91" actId="1076"/>
          <ac:picMkLst>
            <pc:docMk/>
            <pc:sldMk cId="996745708" sldId="1660"/>
            <ac:picMk id="3" creationId="{7ECBFE81-832D-5CB1-0D48-0AACCADFCF40}"/>
          </ac:picMkLst>
        </pc:picChg>
        <pc:picChg chg="del">
          <ac:chgData name="Tim Dall" userId="49f7bf97-5d51-49dd-aa51-ff571af6834b" providerId="ADAL" clId="{78224D5A-92CB-466E-A5AD-33B5D0993EC1}" dt="2024-03-21T20:55:53.838" v="87" actId="21"/>
          <ac:picMkLst>
            <pc:docMk/>
            <pc:sldMk cId="996745708" sldId="1660"/>
            <ac:picMk id="9" creationId="{30B49CD5-FA3E-E830-B8E7-AD97C04A8EF2}"/>
          </ac:picMkLst>
        </pc:picChg>
        <pc:picChg chg="mod">
          <ac:chgData name="Tim Dall" userId="49f7bf97-5d51-49dd-aa51-ff571af6834b" providerId="ADAL" clId="{78224D5A-92CB-466E-A5AD-33B5D0993EC1}" dt="2024-03-21T20:57:01.738" v="92" actId="1076"/>
          <ac:picMkLst>
            <pc:docMk/>
            <pc:sldMk cId="996745708" sldId="1660"/>
            <ac:picMk id="17" creationId="{6A2B3D1E-A5B7-8C70-0EEA-1343F832DA6E}"/>
          </ac:picMkLst>
        </pc:picChg>
      </pc:sldChg>
      <pc:sldChg chg="delSp modSp mod">
        <pc:chgData name="Tim Dall" userId="49f7bf97-5d51-49dd-aa51-ff571af6834b" providerId="ADAL" clId="{78224D5A-92CB-466E-A5AD-33B5D0993EC1}" dt="2024-03-22T03:13:19.124" v="924" actId="1076"/>
        <pc:sldMkLst>
          <pc:docMk/>
          <pc:sldMk cId="12254471" sldId="1661"/>
        </pc:sldMkLst>
        <pc:picChg chg="del">
          <ac:chgData name="Tim Dall" userId="49f7bf97-5d51-49dd-aa51-ff571af6834b" providerId="ADAL" clId="{78224D5A-92CB-466E-A5AD-33B5D0993EC1}" dt="2024-03-22T03:13:09.032" v="923" actId="478"/>
          <ac:picMkLst>
            <pc:docMk/>
            <pc:sldMk cId="12254471" sldId="1661"/>
            <ac:picMk id="3" creationId="{D41C73EB-12AF-132A-504E-16214C504DD2}"/>
          </ac:picMkLst>
        </pc:picChg>
        <pc:picChg chg="mod">
          <ac:chgData name="Tim Dall" userId="49f7bf97-5d51-49dd-aa51-ff571af6834b" providerId="ADAL" clId="{78224D5A-92CB-466E-A5AD-33B5D0993EC1}" dt="2024-03-22T03:13:19.124" v="924" actId="1076"/>
          <ac:picMkLst>
            <pc:docMk/>
            <pc:sldMk cId="12254471" sldId="1661"/>
            <ac:picMk id="7" creationId="{C8EE8034-F891-A2EE-7221-AA1F02E6D753}"/>
          </ac:picMkLst>
        </pc:picChg>
      </pc:sldChg>
      <pc:sldChg chg="modSp mod">
        <pc:chgData name="Tim Dall" userId="49f7bf97-5d51-49dd-aa51-ff571af6834b" providerId="ADAL" clId="{78224D5A-92CB-466E-A5AD-33B5D0993EC1}" dt="2024-03-21T21:33:59.808" v="818" actId="6549"/>
        <pc:sldMkLst>
          <pc:docMk/>
          <pc:sldMk cId="2324852484" sldId="1663"/>
        </pc:sldMkLst>
        <pc:spChg chg="mod">
          <ac:chgData name="Tim Dall" userId="49f7bf97-5d51-49dd-aa51-ff571af6834b" providerId="ADAL" clId="{78224D5A-92CB-466E-A5AD-33B5D0993EC1}" dt="2024-03-21T21:33:59.808" v="818" actId="6549"/>
          <ac:spMkLst>
            <pc:docMk/>
            <pc:sldMk cId="2324852484" sldId="1663"/>
            <ac:spMk id="17" creationId="{F34D084B-4602-89B5-A73B-31ADCC1A3F21}"/>
          </ac:spMkLst>
        </pc:spChg>
      </pc:sldChg>
      <pc:sldChg chg="modSp mod">
        <pc:chgData name="Tim Dall" userId="49f7bf97-5d51-49dd-aa51-ff571af6834b" providerId="ADAL" clId="{78224D5A-92CB-466E-A5AD-33B5D0993EC1}" dt="2024-03-21T21:34:06.068" v="819" actId="6549"/>
        <pc:sldMkLst>
          <pc:docMk/>
          <pc:sldMk cId="769797680" sldId="1664"/>
        </pc:sldMkLst>
        <pc:spChg chg="mod">
          <ac:chgData name="Tim Dall" userId="49f7bf97-5d51-49dd-aa51-ff571af6834b" providerId="ADAL" clId="{78224D5A-92CB-466E-A5AD-33B5D0993EC1}" dt="2024-03-21T21:34:06.068" v="819" actId="6549"/>
          <ac:spMkLst>
            <pc:docMk/>
            <pc:sldMk cId="769797680" sldId="1664"/>
            <ac:spMk id="19" creationId="{A2233446-47EC-854F-1138-1555382042BA}"/>
          </ac:spMkLst>
        </pc:spChg>
      </pc:sldChg>
      <pc:sldChg chg="modNotesTx">
        <pc:chgData name="Tim Dall" userId="49f7bf97-5d51-49dd-aa51-ff571af6834b" providerId="ADAL" clId="{78224D5A-92CB-466E-A5AD-33B5D0993EC1}" dt="2024-03-21T17:39:38.474" v="0" actId="6549"/>
        <pc:sldMkLst>
          <pc:docMk/>
          <pc:sldMk cId="1834787058" sldId="1667"/>
        </pc:sldMkLst>
      </pc:sldChg>
      <pc:sldChg chg="modSp mod">
        <pc:chgData name="Tim Dall" userId="49f7bf97-5d51-49dd-aa51-ff571af6834b" providerId="ADAL" clId="{78224D5A-92CB-466E-A5AD-33B5D0993EC1}" dt="2024-03-21T21:33:36.153" v="817" actId="6549"/>
        <pc:sldMkLst>
          <pc:docMk/>
          <pc:sldMk cId="3434192068" sldId="1668"/>
        </pc:sldMkLst>
        <pc:spChg chg="mod">
          <ac:chgData name="Tim Dall" userId="49f7bf97-5d51-49dd-aa51-ff571af6834b" providerId="ADAL" clId="{78224D5A-92CB-466E-A5AD-33B5D0993EC1}" dt="2024-03-21T21:33:36.153" v="817" actId="6549"/>
          <ac:spMkLst>
            <pc:docMk/>
            <pc:sldMk cId="3434192068" sldId="1668"/>
            <ac:spMk id="5" creationId="{0BE25546-1192-5566-E33E-F7B11D3A911B}"/>
          </ac:spMkLst>
        </pc:spChg>
      </pc:sldChg>
      <pc:sldChg chg="addSp delSp modSp mod">
        <pc:chgData name="Tim Dall" userId="49f7bf97-5d51-49dd-aa51-ff571af6834b" providerId="ADAL" clId="{78224D5A-92CB-466E-A5AD-33B5D0993EC1}" dt="2024-03-21T21:19:33.037" v="811" actId="20577"/>
        <pc:sldMkLst>
          <pc:docMk/>
          <pc:sldMk cId="3491997897" sldId="1670"/>
        </pc:sldMkLst>
        <pc:spChg chg="add mod">
          <ac:chgData name="Tim Dall" userId="49f7bf97-5d51-49dd-aa51-ff571af6834b" providerId="ADAL" clId="{78224D5A-92CB-466E-A5AD-33B5D0993EC1}" dt="2024-03-21T21:19:33.037" v="811" actId="20577"/>
          <ac:spMkLst>
            <pc:docMk/>
            <pc:sldMk cId="3491997897" sldId="1670"/>
            <ac:spMk id="2" creationId="{1B99414E-5084-9D97-B847-2F1E0A315594}"/>
          </ac:spMkLst>
        </pc:spChg>
        <pc:spChg chg="mod">
          <ac:chgData name="Tim Dall" userId="49f7bf97-5d51-49dd-aa51-ff571af6834b" providerId="ADAL" clId="{78224D5A-92CB-466E-A5AD-33B5D0993EC1}" dt="2024-03-21T21:11:30.171" v="357" actId="1076"/>
          <ac:spMkLst>
            <pc:docMk/>
            <pc:sldMk cId="3491997897" sldId="1670"/>
            <ac:spMk id="8" creationId="{42834A4D-B23C-B42C-4EE5-40D97D9DC629}"/>
          </ac:spMkLst>
        </pc:spChg>
        <pc:spChg chg="mod">
          <ac:chgData name="Tim Dall" userId="49f7bf97-5d51-49dd-aa51-ff571af6834b" providerId="ADAL" clId="{78224D5A-92CB-466E-A5AD-33B5D0993EC1}" dt="2024-03-21T21:11:30.171" v="357" actId="1076"/>
          <ac:spMkLst>
            <pc:docMk/>
            <pc:sldMk cId="3491997897" sldId="1670"/>
            <ac:spMk id="9" creationId="{05183931-B9BC-3D4D-A392-32E33E63251E}"/>
          </ac:spMkLst>
        </pc:spChg>
        <pc:spChg chg="del">
          <ac:chgData name="Tim Dall" userId="49f7bf97-5d51-49dd-aa51-ff571af6834b" providerId="ADAL" clId="{78224D5A-92CB-466E-A5AD-33B5D0993EC1}" dt="2024-03-21T21:05:03.660" v="302" actId="478"/>
          <ac:spMkLst>
            <pc:docMk/>
            <pc:sldMk cId="3491997897" sldId="1670"/>
            <ac:spMk id="18" creationId="{ED6EF362-C9A2-7E16-E529-ED804BE5794C}"/>
          </ac:spMkLst>
        </pc:spChg>
        <pc:spChg chg="del">
          <ac:chgData name="Tim Dall" userId="49f7bf97-5d51-49dd-aa51-ff571af6834b" providerId="ADAL" clId="{78224D5A-92CB-466E-A5AD-33B5D0993EC1}" dt="2024-03-21T21:05:01.735" v="301" actId="478"/>
          <ac:spMkLst>
            <pc:docMk/>
            <pc:sldMk cId="3491997897" sldId="1670"/>
            <ac:spMk id="19" creationId="{7460C743-7CA9-FF68-73C2-7FB4F29EBFAC}"/>
          </ac:spMkLst>
        </pc:spChg>
        <pc:spChg chg="mod">
          <ac:chgData name="Tim Dall" userId="49f7bf97-5d51-49dd-aa51-ff571af6834b" providerId="ADAL" clId="{78224D5A-92CB-466E-A5AD-33B5D0993EC1}" dt="2024-03-21T21:11:41.564" v="371" actId="1035"/>
          <ac:spMkLst>
            <pc:docMk/>
            <pc:sldMk cId="3491997897" sldId="1670"/>
            <ac:spMk id="22" creationId="{53444412-63B5-A719-DA18-DCF13CA007CE}"/>
          </ac:spMkLst>
        </pc:spChg>
        <pc:spChg chg="mod">
          <ac:chgData name="Tim Dall" userId="49f7bf97-5d51-49dd-aa51-ff571af6834b" providerId="ADAL" clId="{78224D5A-92CB-466E-A5AD-33B5D0993EC1}" dt="2024-03-21T21:11:41.564" v="371" actId="1035"/>
          <ac:spMkLst>
            <pc:docMk/>
            <pc:sldMk cId="3491997897" sldId="1670"/>
            <ac:spMk id="23" creationId="{BAC5BB97-70FF-218B-780E-4AF031E1B27C}"/>
          </ac:spMkLst>
        </pc:spChg>
        <pc:picChg chg="mod">
          <ac:chgData name="Tim Dall" userId="49f7bf97-5d51-49dd-aa51-ff571af6834b" providerId="ADAL" clId="{78224D5A-92CB-466E-A5AD-33B5D0993EC1}" dt="2024-03-21T21:11:41.564" v="371" actId="1035"/>
          <ac:picMkLst>
            <pc:docMk/>
            <pc:sldMk cId="3491997897" sldId="1670"/>
            <ac:picMk id="3" creationId="{0076C31D-1FDB-754F-0760-B78E96C3F4B1}"/>
          </ac:picMkLst>
        </pc:picChg>
        <pc:picChg chg="mod">
          <ac:chgData name="Tim Dall" userId="49f7bf97-5d51-49dd-aa51-ff571af6834b" providerId="ADAL" clId="{78224D5A-92CB-466E-A5AD-33B5D0993EC1}" dt="2024-03-21T21:11:30.171" v="357" actId="1076"/>
          <ac:picMkLst>
            <pc:docMk/>
            <pc:sldMk cId="3491997897" sldId="1670"/>
            <ac:picMk id="7" creationId="{7FB01250-ADE3-69EB-1B9D-238849C56F38}"/>
          </ac:picMkLst>
        </pc:picChg>
        <pc:picChg chg="del">
          <ac:chgData name="Tim Dall" userId="49f7bf97-5d51-49dd-aa51-ff571af6834b" providerId="ADAL" clId="{78224D5A-92CB-466E-A5AD-33B5D0993EC1}" dt="2024-03-21T21:05:06.955" v="303" actId="21"/>
          <ac:picMkLst>
            <pc:docMk/>
            <pc:sldMk cId="3491997897" sldId="1670"/>
            <ac:picMk id="11" creationId="{E25372BA-DD10-8909-934A-E61BACA6E67A}"/>
          </ac:picMkLst>
        </pc:picChg>
      </pc:sldChg>
      <pc:sldChg chg="addSp delSp modSp mod">
        <pc:chgData name="Tim Dall" userId="49f7bf97-5d51-49dd-aa51-ff571af6834b" providerId="ADAL" clId="{78224D5A-92CB-466E-A5AD-33B5D0993EC1}" dt="2024-03-21T21:19:14.670" v="806" actId="20577"/>
        <pc:sldMkLst>
          <pc:docMk/>
          <pc:sldMk cId="762769357" sldId="1672"/>
        </pc:sldMkLst>
        <pc:spChg chg="del">
          <ac:chgData name="Tim Dall" userId="49f7bf97-5d51-49dd-aa51-ff571af6834b" providerId="ADAL" clId="{78224D5A-92CB-466E-A5AD-33B5D0993EC1}" dt="2024-03-21T21:04:09.733" v="295" actId="478"/>
          <ac:spMkLst>
            <pc:docMk/>
            <pc:sldMk cId="762769357" sldId="1672"/>
            <ac:spMk id="3" creationId="{8622C7F6-F16F-E8FA-8201-591CAAF1CB3A}"/>
          </ac:spMkLst>
        </pc:spChg>
        <pc:spChg chg="del">
          <ac:chgData name="Tim Dall" userId="49f7bf97-5d51-49dd-aa51-ff571af6834b" providerId="ADAL" clId="{78224D5A-92CB-466E-A5AD-33B5D0993EC1}" dt="2024-03-21T21:04:09.733" v="295" actId="478"/>
          <ac:spMkLst>
            <pc:docMk/>
            <pc:sldMk cId="762769357" sldId="1672"/>
            <ac:spMk id="5" creationId="{2ABF16D5-EF04-65C9-B8F4-B4A439D06821}"/>
          </ac:spMkLst>
        </pc:spChg>
        <pc:spChg chg="mod">
          <ac:chgData name="Tim Dall" userId="49f7bf97-5d51-49dd-aa51-ff571af6834b" providerId="ADAL" clId="{78224D5A-92CB-466E-A5AD-33B5D0993EC1}" dt="2024-03-21T21:12:11.183" v="373" actId="1076"/>
          <ac:spMkLst>
            <pc:docMk/>
            <pc:sldMk cId="762769357" sldId="1672"/>
            <ac:spMk id="6" creationId="{65E9879B-F926-0B11-E383-CC9D904189F4}"/>
          </ac:spMkLst>
        </pc:spChg>
        <pc:spChg chg="mod">
          <ac:chgData name="Tim Dall" userId="49f7bf97-5d51-49dd-aa51-ff571af6834b" providerId="ADAL" clId="{78224D5A-92CB-466E-A5AD-33B5D0993EC1}" dt="2024-03-21T21:12:11.183" v="373" actId="1076"/>
          <ac:spMkLst>
            <pc:docMk/>
            <pc:sldMk cId="762769357" sldId="1672"/>
            <ac:spMk id="7" creationId="{2F0F5CEA-CCEE-C1D3-B378-44BE7E4BC68F}"/>
          </ac:spMkLst>
        </pc:spChg>
        <pc:spChg chg="add mod">
          <ac:chgData name="Tim Dall" userId="49f7bf97-5d51-49dd-aa51-ff571af6834b" providerId="ADAL" clId="{78224D5A-92CB-466E-A5AD-33B5D0993EC1}" dt="2024-03-21T21:19:14.670" v="806" actId="20577"/>
          <ac:spMkLst>
            <pc:docMk/>
            <pc:sldMk cId="762769357" sldId="1672"/>
            <ac:spMk id="10" creationId="{1C7C5175-CE0E-7BB2-A6C2-9BCF4DA959CC}"/>
          </ac:spMkLst>
        </pc:spChg>
        <pc:spChg chg="mod">
          <ac:chgData name="Tim Dall" userId="49f7bf97-5d51-49dd-aa51-ff571af6834b" providerId="ADAL" clId="{78224D5A-92CB-466E-A5AD-33B5D0993EC1}" dt="2024-03-21T21:13:43.567" v="401" actId="1037"/>
          <ac:spMkLst>
            <pc:docMk/>
            <pc:sldMk cId="762769357" sldId="1672"/>
            <ac:spMk id="11" creationId="{870F9B49-288F-5D18-E0EC-CAADB8574DA6}"/>
          </ac:spMkLst>
        </pc:spChg>
        <pc:spChg chg="mod">
          <ac:chgData name="Tim Dall" userId="49f7bf97-5d51-49dd-aa51-ff571af6834b" providerId="ADAL" clId="{78224D5A-92CB-466E-A5AD-33B5D0993EC1}" dt="2024-03-21T21:13:43.567" v="401" actId="1037"/>
          <ac:spMkLst>
            <pc:docMk/>
            <pc:sldMk cId="762769357" sldId="1672"/>
            <ac:spMk id="13" creationId="{0A1D86D2-ADE2-7178-64D4-4A15FE284DD8}"/>
          </ac:spMkLst>
        </pc:spChg>
        <pc:picChg chg="del">
          <ac:chgData name="Tim Dall" userId="49f7bf97-5d51-49dd-aa51-ff571af6834b" providerId="ADAL" clId="{78224D5A-92CB-466E-A5AD-33B5D0993EC1}" dt="2024-03-21T21:03:33.076" v="288" actId="21"/>
          <ac:picMkLst>
            <pc:docMk/>
            <pc:sldMk cId="762769357" sldId="1672"/>
            <ac:picMk id="9" creationId="{D146470D-D7FF-8451-AF46-39BC6B6B2553}"/>
          </ac:picMkLst>
        </pc:picChg>
        <pc:picChg chg="mod">
          <ac:chgData name="Tim Dall" userId="49f7bf97-5d51-49dd-aa51-ff571af6834b" providerId="ADAL" clId="{78224D5A-92CB-466E-A5AD-33B5D0993EC1}" dt="2024-03-21T21:13:43.567" v="401" actId="1037"/>
          <ac:picMkLst>
            <pc:docMk/>
            <pc:sldMk cId="762769357" sldId="1672"/>
            <ac:picMk id="15" creationId="{D44990E9-8E2C-B8C4-9FFF-15BBB80F381A}"/>
          </ac:picMkLst>
        </pc:picChg>
        <pc:picChg chg="mod">
          <ac:chgData name="Tim Dall" userId="49f7bf97-5d51-49dd-aa51-ff571af6834b" providerId="ADAL" clId="{78224D5A-92CB-466E-A5AD-33B5D0993EC1}" dt="2024-03-21T21:12:11.183" v="373" actId="1076"/>
          <ac:picMkLst>
            <pc:docMk/>
            <pc:sldMk cId="762769357" sldId="1672"/>
            <ac:picMk id="19" creationId="{2759850A-A751-607B-9E30-F443D4B153C8}"/>
          </ac:picMkLst>
        </pc:picChg>
      </pc:sldChg>
      <pc:sldChg chg="addSp delSp modSp mod">
        <pc:chgData name="Tim Dall" userId="49f7bf97-5d51-49dd-aa51-ff571af6834b" providerId="ADAL" clId="{78224D5A-92CB-466E-A5AD-33B5D0993EC1}" dt="2024-03-21T21:26:15.511" v="813"/>
        <pc:sldMkLst>
          <pc:docMk/>
          <pc:sldMk cId="2261615593" sldId="1673"/>
        </pc:sldMkLst>
        <pc:spChg chg="del mod">
          <ac:chgData name="Tim Dall" userId="49f7bf97-5d51-49dd-aa51-ff571af6834b" providerId="ADAL" clId="{78224D5A-92CB-466E-A5AD-33B5D0993EC1}" dt="2024-03-21T21:06:25.418" v="319" actId="478"/>
          <ac:spMkLst>
            <pc:docMk/>
            <pc:sldMk cId="2261615593" sldId="1673"/>
            <ac:spMk id="3" creationId="{8622C7F6-F16F-E8FA-8201-591CAAF1CB3A}"/>
          </ac:spMkLst>
        </pc:spChg>
        <pc:spChg chg="mod">
          <ac:chgData name="Tim Dall" userId="49f7bf97-5d51-49dd-aa51-ff571af6834b" providerId="ADAL" clId="{78224D5A-92CB-466E-A5AD-33B5D0993EC1}" dt="2024-03-21T21:26:15.511" v="813"/>
          <ac:spMkLst>
            <pc:docMk/>
            <pc:sldMk cId="2261615593" sldId="1673"/>
            <ac:spMk id="4" creationId="{9DC54C21-8702-0A80-F35B-A70C45B97E14}"/>
          </ac:spMkLst>
        </pc:spChg>
        <pc:spChg chg="del">
          <ac:chgData name="Tim Dall" userId="49f7bf97-5d51-49dd-aa51-ff571af6834b" providerId="ADAL" clId="{78224D5A-92CB-466E-A5AD-33B5D0993EC1}" dt="2024-03-21T21:06:24.393" v="317" actId="478"/>
          <ac:spMkLst>
            <pc:docMk/>
            <pc:sldMk cId="2261615593" sldId="1673"/>
            <ac:spMk id="5" creationId="{2ABF16D5-EF04-65C9-B8F4-B4A439D06821}"/>
          </ac:spMkLst>
        </pc:spChg>
        <pc:spChg chg="mod">
          <ac:chgData name="Tim Dall" userId="49f7bf97-5d51-49dd-aa51-ff571af6834b" providerId="ADAL" clId="{78224D5A-92CB-466E-A5AD-33B5D0993EC1}" dt="2024-03-21T21:15:12.697" v="511" actId="1036"/>
          <ac:spMkLst>
            <pc:docMk/>
            <pc:sldMk cId="2261615593" sldId="1673"/>
            <ac:spMk id="6" creationId="{65E9879B-F926-0B11-E383-CC9D904189F4}"/>
          </ac:spMkLst>
        </pc:spChg>
        <pc:spChg chg="mod">
          <ac:chgData name="Tim Dall" userId="49f7bf97-5d51-49dd-aa51-ff571af6834b" providerId="ADAL" clId="{78224D5A-92CB-466E-A5AD-33B5D0993EC1}" dt="2024-03-21T21:15:12.697" v="511" actId="1036"/>
          <ac:spMkLst>
            <pc:docMk/>
            <pc:sldMk cId="2261615593" sldId="1673"/>
            <ac:spMk id="7" creationId="{2F0F5CEA-CCEE-C1D3-B378-44BE7E4BC68F}"/>
          </ac:spMkLst>
        </pc:spChg>
        <pc:spChg chg="add mod">
          <ac:chgData name="Tim Dall" userId="49f7bf97-5d51-49dd-aa51-ff571af6834b" providerId="ADAL" clId="{78224D5A-92CB-466E-A5AD-33B5D0993EC1}" dt="2024-03-21T21:18:58.700" v="801" actId="20577"/>
          <ac:spMkLst>
            <pc:docMk/>
            <pc:sldMk cId="2261615593" sldId="1673"/>
            <ac:spMk id="8" creationId="{C10FC46F-5847-E4EB-AB0A-93C29F64508C}"/>
          </ac:spMkLst>
        </pc:spChg>
        <pc:spChg chg="mod">
          <ac:chgData name="Tim Dall" userId="49f7bf97-5d51-49dd-aa51-ff571af6834b" providerId="ADAL" clId="{78224D5A-92CB-466E-A5AD-33B5D0993EC1}" dt="2024-03-21T21:15:01.554" v="408" actId="1076"/>
          <ac:spMkLst>
            <pc:docMk/>
            <pc:sldMk cId="2261615593" sldId="1673"/>
            <ac:spMk id="11" creationId="{989FCB59-84AA-B4FA-7F33-7DFEA85B2587}"/>
          </ac:spMkLst>
        </pc:spChg>
        <pc:spChg chg="mod">
          <ac:chgData name="Tim Dall" userId="49f7bf97-5d51-49dd-aa51-ff571af6834b" providerId="ADAL" clId="{78224D5A-92CB-466E-A5AD-33B5D0993EC1}" dt="2024-03-21T21:15:01.554" v="408" actId="1076"/>
          <ac:spMkLst>
            <pc:docMk/>
            <pc:sldMk cId="2261615593" sldId="1673"/>
            <ac:spMk id="12" creationId="{07FE790D-B463-ECB3-B594-BDED47341F7B}"/>
          </ac:spMkLst>
        </pc:spChg>
        <pc:picChg chg="mod">
          <ac:chgData name="Tim Dall" userId="49f7bf97-5d51-49dd-aa51-ff571af6834b" providerId="ADAL" clId="{78224D5A-92CB-466E-A5AD-33B5D0993EC1}" dt="2024-03-21T21:15:01.554" v="408" actId="1076"/>
          <ac:picMkLst>
            <pc:docMk/>
            <pc:sldMk cId="2261615593" sldId="1673"/>
            <ac:picMk id="10" creationId="{B0BF4548-9B3A-6385-0547-E13543E5EC74}"/>
          </ac:picMkLst>
        </pc:picChg>
        <pc:picChg chg="mod">
          <ac:chgData name="Tim Dall" userId="49f7bf97-5d51-49dd-aa51-ff571af6834b" providerId="ADAL" clId="{78224D5A-92CB-466E-A5AD-33B5D0993EC1}" dt="2024-03-21T21:15:12.697" v="511" actId="1036"/>
          <ac:picMkLst>
            <pc:docMk/>
            <pc:sldMk cId="2261615593" sldId="1673"/>
            <ac:picMk id="13" creationId="{2BB752C2-ED2F-B33D-CE49-6B42B1E8A6D9}"/>
          </ac:picMkLst>
        </pc:picChg>
        <pc:picChg chg="del">
          <ac:chgData name="Tim Dall" userId="49f7bf97-5d51-49dd-aa51-ff571af6834b" providerId="ADAL" clId="{78224D5A-92CB-466E-A5AD-33B5D0993EC1}" dt="2024-03-21T21:05:50.686" v="310" actId="21"/>
          <ac:picMkLst>
            <pc:docMk/>
            <pc:sldMk cId="2261615593" sldId="1673"/>
            <ac:picMk id="17" creationId="{1A8B420B-8C84-2370-BFEA-9055FEE870F9}"/>
          </ac:picMkLst>
        </pc:picChg>
      </pc:sldChg>
      <pc:sldChg chg="addSp delSp modSp mod">
        <pc:chgData name="Tim Dall" userId="49f7bf97-5d51-49dd-aa51-ff571af6834b" providerId="ADAL" clId="{78224D5A-92CB-466E-A5AD-33B5D0993EC1}" dt="2024-03-21T21:18:45.880" v="796"/>
        <pc:sldMkLst>
          <pc:docMk/>
          <pc:sldMk cId="2189420437" sldId="1675"/>
        </pc:sldMkLst>
        <pc:spChg chg="add mod">
          <ac:chgData name="Tim Dall" userId="49f7bf97-5d51-49dd-aa51-ff571af6834b" providerId="ADAL" clId="{78224D5A-92CB-466E-A5AD-33B5D0993EC1}" dt="2024-03-21T21:18:45.880" v="796"/>
          <ac:spMkLst>
            <pc:docMk/>
            <pc:sldMk cId="2189420437" sldId="1675"/>
            <ac:spMk id="2" creationId="{8026D08D-6652-85E1-9B26-1413FD65B72D}"/>
          </ac:spMkLst>
        </pc:spChg>
        <pc:spChg chg="del">
          <ac:chgData name="Tim Dall" userId="49f7bf97-5d51-49dd-aa51-ff571af6834b" providerId="ADAL" clId="{78224D5A-92CB-466E-A5AD-33B5D0993EC1}" dt="2024-03-21T21:07:28.460" v="331" actId="478"/>
          <ac:spMkLst>
            <pc:docMk/>
            <pc:sldMk cId="2189420437" sldId="1675"/>
            <ac:spMk id="4" creationId="{A778B20F-4AC9-A11B-14DB-1CDFAEE93A42}"/>
          </ac:spMkLst>
        </pc:spChg>
        <pc:spChg chg="del">
          <ac:chgData name="Tim Dall" userId="49f7bf97-5d51-49dd-aa51-ff571af6834b" providerId="ADAL" clId="{78224D5A-92CB-466E-A5AD-33B5D0993EC1}" dt="2024-03-21T21:07:27.805" v="330" actId="478"/>
          <ac:spMkLst>
            <pc:docMk/>
            <pc:sldMk cId="2189420437" sldId="1675"/>
            <ac:spMk id="7" creationId="{B0128929-C08B-E490-0271-3446A61DB3B3}"/>
          </ac:spMkLst>
        </pc:spChg>
        <pc:spChg chg="mod">
          <ac:chgData name="Tim Dall" userId="49f7bf97-5d51-49dd-aa51-ff571af6834b" providerId="ADAL" clId="{78224D5A-92CB-466E-A5AD-33B5D0993EC1}" dt="2024-03-21T21:15:50.088" v="678" actId="1076"/>
          <ac:spMkLst>
            <pc:docMk/>
            <pc:sldMk cId="2189420437" sldId="1675"/>
            <ac:spMk id="8" creationId="{4ADAF15D-5627-31C5-6F65-F0AE6F4A1D82}"/>
          </ac:spMkLst>
        </pc:spChg>
        <pc:spChg chg="mod">
          <ac:chgData name="Tim Dall" userId="49f7bf97-5d51-49dd-aa51-ff571af6834b" providerId="ADAL" clId="{78224D5A-92CB-466E-A5AD-33B5D0993EC1}" dt="2024-03-21T21:15:50.088" v="678" actId="1076"/>
          <ac:spMkLst>
            <pc:docMk/>
            <pc:sldMk cId="2189420437" sldId="1675"/>
            <ac:spMk id="9" creationId="{5CD126A7-F429-9FBF-F984-959314FB1052}"/>
          </ac:spMkLst>
        </pc:spChg>
        <pc:spChg chg="mod">
          <ac:chgData name="Tim Dall" userId="49f7bf97-5d51-49dd-aa51-ff571af6834b" providerId="ADAL" clId="{78224D5A-92CB-466E-A5AD-33B5D0993EC1}" dt="2024-03-21T21:15:39.785" v="677" actId="1036"/>
          <ac:spMkLst>
            <pc:docMk/>
            <pc:sldMk cId="2189420437" sldId="1675"/>
            <ac:spMk id="10" creationId="{A9F97100-6751-D064-A618-3906A80D7385}"/>
          </ac:spMkLst>
        </pc:spChg>
        <pc:spChg chg="mod">
          <ac:chgData name="Tim Dall" userId="49f7bf97-5d51-49dd-aa51-ff571af6834b" providerId="ADAL" clId="{78224D5A-92CB-466E-A5AD-33B5D0993EC1}" dt="2024-03-21T21:15:39.785" v="677" actId="1036"/>
          <ac:spMkLst>
            <pc:docMk/>
            <pc:sldMk cId="2189420437" sldId="1675"/>
            <ac:spMk id="12" creationId="{46430B53-933D-AF6D-5299-2C3CC2A90BB1}"/>
          </ac:spMkLst>
        </pc:spChg>
        <pc:picChg chg="mod">
          <ac:chgData name="Tim Dall" userId="49f7bf97-5d51-49dd-aa51-ff571af6834b" providerId="ADAL" clId="{78224D5A-92CB-466E-A5AD-33B5D0993EC1}" dt="2024-03-21T21:15:39.785" v="677" actId="1036"/>
          <ac:picMkLst>
            <pc:docMk/>
            <pc:sldMk cId="2189420437" sldId="1675"/>
            <ac:picMk id="3" creationId="{5BA1010C-487D-E334-FD58-447B6AC684C4}"/>
          </ac:picMkLst>
        </pc:picChg>
        <pc:picChg chg="mod">
          <ac:chgData name="Tim Dall" userId="49f7bf97-5d51-49dd-aa51-ff571af6834b" providerId="ADAL" clId="{78224D5A-92CB-466E-A5AD-33B5D0993EC1}" dt="2024-03-21T21:15:50.088" v="678" actId="1076"/>
          <ac:picMkLst>
            <pc:docMk/>
            <pc:sldMk cId="2189420437" sldId="1675"/>
            <ac:picMk id="11" creationId="{146108F8-6A79-C26F-F764-F264C9C2EF25}"/>
          </ac:picMkLst>
        </pc:picChg>
        <pc:picChg chg="del mod">
          <ac:chgData name="Tim Dall" userId="49f7bf97-5d51-49dd-aa51-ff571af6834b" providerId="ADAL" clId="{78224D5A-92CB-466E-A5AD-33B5D0993EC1}" dt="2024-03-21T21:06:58.796" v="324" actId="21"/>
          <ac:picMkLst>
            <pc:docMk/>
            <pc:sldMk cId="2189420437" sldId="1675"/>
            <ac:picMk id="15" creationId="{C74C3260-6796-2661-5393-010BFDAACA44}"/>
          </ac:picMkLst>
        </pc:picChg>
      </pc:sldChg>
      <pc:sldChg chg="addSp delSp modSp mod">
        <pc:chgData name="Tim Dall" userId="49f7bf97-5d51-49dd-aa51-ff571af6834b" providerId="ADAL" clId="{78224D5A-92CB-466E-A5AD-33B5D0993EC1}" dt="2024-03-21T21:18:30.809" v="794" actId="20577"/>
        <pc:sldMkLst>
          <pc:docMk/>
          <pc:sldMk cId="2245027137" sldId="1676"/>
        </pc:sldMkLst>
        <pc:spChg chg="del">
          <ac:chgData name="Tim Dall" userId="49f7bf97-5d51-49dd-aa51-ff571af6834b" providerId="ADAL" clId="{78224D5A-92CB-466E-A5AD-33B5D0993EC1}" dt="2024-03-21T21:08:47.485" v="345" actId="478"/>
          <ac:spMkLst>
            <pc:docMk/>
            <pc:sldMk cId="2245027137" sldId="1676"/>
            <ac:spMk id="3" creationId="{B7010326-2C31-40A0-F55A-EE099FCAF7A6}"/>
          </ac:spMkLst>
        </pc:spChg>
        <pc:spChg chg="del">
          <ac:chgData name="Tim Dall" userId="49f7bf97-5d51-49dd-aa51-ff571af6834b" providerId="ADAL" clId="{78224D5A-92CB-466E-A5AD-33B5D0993EC1}" dt="2024-03-21T21:08:49.454" v="346" actId="478"/>
          <ac:spMkLst>
            <pc:docMk/>
            <pc:sldMk cId="2245027137" sldId="1676"/>
            <ac:spMk id="5" creationId="{790CF175-3504-D70E-5C93-087BA1DAB4DC}"/>
          </ac:spMkLst>
        </pc:spChg>
        <pc:spChg chg="mod">
          <ac:chgData name="Tim Dall" userId="49f7bf97-5d51-49dd-aa51-ff571af6834b" providerId="ADAL" clId="{78224D5A-92CB-466E-A5AD-33B5D0993EC1}" dt="2024-03-21T21:16:33.243" v="680" actId="1076"/>
          <ac:spMkLst>
            <pc:docMk/>
            <pc:sldMk cId="2245027137" sldId="1676"/>
            <ac:spMk id="6" creationId="{07D38B79-98D4-9A31-290B-489075316D1C}"/>
          </ac:spMkLst>
        </pc:spChg>
        <pc:spChg chg="add mod">
          <ac:chgData name="Tim Dall" userId="49f7bf97-5d51-49dd-aa51-ff571af6834b" providerId="ADAL" clId="{78224D5A-92CB-466E-A5AD-33B5D0993EC1}" dt="2024-03-21T21:18:30.809" v="794" actId="20577"/>
          <ac:spMkLst>
            <pc:docMk/>
            <pc:sldMk cId="2245027137" sldId="1676"/>
            <ac:spMk id="7" creationId="{22B43DE5-971D-B3C5-85D7-2556C0518437}"/>
          </ac:spMkLst>
        </pc:spChg>
        <pc:spChg chg="mod">
          <ac:chgData name="Tim Dall" userId="49f7bf97-5d51-49dd-aa51-ff571af6834b" providerId="ADAL" clId="{78224D5A-92CB-466E-A5AD-33B5D0993EC1}" dt="2024-03-21T21:16:33.243" v="680" actId="1076"/>
          <ac:spMkLst>
            <pc:docMk/>
            <pc:sldMk cId="2245027137" sldId="1676"/>
            <ac:spMk id="8" creationId="{FB8A2DF8-5C4C-BC1D-5C3E-2686FB10B4EF}"/>
          </ac:spMkLst>
        </pc:spChg>
        <pc:spChg chg="mod">
          <ac:chgData name="Tim Dall" userId="49f7bf97-5d51-49dd-aa51-ff571af6834b" providerId="ADAL" clId="{78224D5A-92CB-466E-A5AD-33B5D0993EC1}" dt="2024-03-21T21:16:21.870" v="679" actId="1076"/>
          <ac:spMkLst>
            <pc:docMk/>
            <pc:sldMk cId="2245027137" sldId="1676"/>
            <ac:spMk id="10" creationId="{A946E0D0-FCE9-0E24-3D18-E01E89CFCF9C}"/>
          </ac:spMkLst>
        </pc:spChg>
        <pc:spChg chg="mod">
          <ac:chgData name="Tim Dall" userId="49f7bf97-5d51-49dd-aa51-ff571af6834b" providerId="ADAL" clId="{78224D5A-92CB-466E-A5AD-33B5D0993EC1}" dt="2024-03-21T21:16:21.870" v="679" actId="1076"/>
          <ac:spMkLst>
            <pc:docMk/>
            <pc:sldMk cId="2245027137" sldId="1676"/>
            <ac:spMk id="11" creationId="{CDE8720A-D741-80AD-BF20-6BDD903C98ED}"/>
          </ac:spMkLst>
        </pc:spChg>
        <pc:picChg chg="del">
          <ac:chgData name="Tim Dall" userId="49f7bf97-5d51-49dd-aa51-ff571af6834b" providerId="ADAL" clId="{78224D5A-92CB-466E-A5AD-33B5D0993EC1}" dt="2024-03-21T21:08:20.166" v="337" actId="21"/>
          <ac:picMkLst>
            <pc:docMk/>
            <pc:sldMk cId="2245027137" sldId="1676"/>
            <ac:picMk id="9" creationId="{06EC2A4F-4B52-ECE9-DD35-FC7131FF74DC}"/>
          </ac:picMkLst>
        </pc:picChg>
        <pc:picChg chg="mod">
          <ac:chgData name="Tim Dall" userId="49f7bf97-5d51-49dd-aa51-ff571af6834b" providerId="ADAL" clId="{78224D5A-92CB-466E-A5AD-33B5D0993EC1}" dt="2024-03-21T21:16:21.870" v="679" actId="1076"/>
          <ac:picMkLst>
            <pc:docMk/>
            <pc:sldMk cId="2245027137" sldId="1676"/>
            <ac:picMk id="14" creationId="{613820BF-E76D-2B9D-4F41-DED242E5DA94}"/>
          </ac:picMkLst>
        </pc:picChg>
        <pc:picChg chg="mod">
          <ac:chgData name="Tim Dall" userId="49f7bf97-5d51-49dd-aa51-ff571af6834b" providerId="ADAL" clId="{78224D5A-92CB-466E-A5AD-33B5D0993EC1}" dt="2024-03-21T21:16:33.243" v="680" actId="1076"/>
          <ac:picMkLst>
            <pc:docMk/>
            <pc:sldMk cId="2245027137" sldId="1676"/>
            <ac:picMk id="15" creationId="{DBF1B6ED-5465-1030-5343-7D5E5040E3F9}"/>
          </ac:picMkLst>
        </pc:picChg>
      </pc:sldChg>
      <pc:sldChg chg="modSp mod">
        <pc:chgData name="Tim Dall" userId="49f7bf97-5d51-49dd-aa51-ff571af6834b" providerId="ADAL" clId="{78224D5A-92CB-466E-A5AD-33B5D0993EC1}" dt="2024-03-21T21:34:18.029" v="821" actId="6549"/>
        <pc:sldMkLst>
          <pc:docMk/>
          <pc:sldMk cId="3650093594" sldId="1677"/>
        </pc:sldMkLst>
        <pc:spChg chg="mod">
          <ac:chgData name="Tim Dall" userId="49f7bf97-5d51-49dd-aa51-ff571af6834b" providerId="ADAL" clId="{78224D5A-92CB-466E-A5AD-33B5D0993EC1}" dt="2024-03-21T21:34:18.029" v="821" actId="6549"/>
          <ac:spMkLst>
            <pc:docMk/>
            <pc:sldMk cId="3650093594" sldId="1677"/>
            <ac:spMk id="6" creationId="{B5CCA7D8-8339-BDBB-8B64-872C45F58AFE}"/>
          </ac:spMkLst>
        </pc:spChg>
      </pc:sldChg>
      <pc:sldChg chg="addSp delSp modSp mod">
        <pc:chgData name="Tim Dall" userId="49f7bf97-5d51-49dd-aa51-ff571af6834b" providerId="ADAL" clId="{78224D5A-92CB-466E-A5AD-33B5D0993EC1}" dt="2024-03-21T21:17:57.876" v="790" actId="20577"/>
        <pc:sldMkLst>
          <pc:docMk/>
          <pc:sldMk cId="566031413" sldId="1680"/>
        </pc:sldMkLst>
        <pc:spChg chg="mod">
          <ac:chgData name="Tim Dall" userId="49f7bf97-5d51-49dd-aa51-ff571af6834b" providerId="ADAL" clId="{78224D5A-92CB-466E-A5AD-33B5D0993EC1}" dt="2024-03-21T21:17:01.339" v="682" actId="1076"/>
          <ac:spMkLst>
            <pc:docMk/>
            <pc:sldMk cId="566031413" sldId="1680"/>
            <ac:spMk id="2" creationId="{ECE7B385-22D8-B65D-615C-9D7F79476804}"/>
          </ac:spMkLst>
        </pc:spChg>
        <pc:spChg chg="mod">
          <ac:chgData name="Tim Dall" userId="49f7bf97-5d51-49dd-aa51-ff571af6834b" providerId="ADAL" clId="{78224D5A-92CB-466E-A5AD-33B5D0993EC1}" dt="2024-03-21T21:17:01.339" v="682" actId="1076"/>
          <ac:spMkLst>
            <pc:docMk/>
            <pc:sldMk cId="566031413" sldId="1680"/>
            <ac:spMk id="3" creationId="{2A1CB8EE-66EA-F47F-5FD4-28F470F829CA}"/>
          </ac:spMkLst>
        </pc:spChg>
        <pc:spChg chg="add mod">
          <ac:chgData name="Tim Dall" userId="49f7bf97-5d51-49dd-aa51-ff571af6834b" providerId="ADAL" clId="{78224D5A-92CB-466E-A5AD-33B5D0993EC1}" dt="2024-03-21T21:17:57.876" v="790" actId="20577"/>
          <ac:spMkLst>
            <pc:docMk/>
            <pc:sldMk cId="566031413" sldId="1680"/>
            <ac:spMk id="4" creationId="{D31BD759-E463-78A2-2310-8701F2DD3BCD}"/>
          </ac:spMkLst>
        </pc:spChg>
        <pc:spChg chg="del">
          <ac:chgData name="Tim Dall" userId="49f7bf97-5d51-49dd-aa51-ff571af6834b" providerId="ADAL" clId="{78224D5A-92CB-466E-A5AD-33B5D0993EC1}" dt="2024-03-21T21:09:48.326" v="356" actId="478"/>
          <ac:spMkLst>
            <pc:docMk/>
            <pc:sldMk cId="566031413" sldId="1680"/>
            <ac:spMk id="5" creationId="{4E593149-EC74-813E-6E18-D9BC0147E96B}"/>
          </ac:spMkLst>
        </pc:spChg>
        <pc:spChg chg="mod">
          <ac:chgData name="Tim Dall" userId="49f7bf97-5d51-49dd-aa51-ff571af6834b" providerId="ADAL" clId="{78224D5A-92CB-466E-A5AD-33B5D0993EC1}" dt="2024-03-21T21:17:09.324" v="683" actId="1076"/>
          <ac:spMkLst>
            <pc:docMk/>
            <pc:sldMk cId="566031413" sldId="1680"/>
            <ac:spMk id="12" creationId="{D9F6C490-E77B-AA5F-808B-E802B1B81EB0}"/>
          </ac:spMkLst>
        </pc:spChg>
        <pc:spChg chg="mod">
          <ac:chgData name="Tim Dall" userId="49f7bf97-5d51-49dd-aa51-ff571af6834b" providerId="ADAL" clId="{78224D5A-92CB-466E-A5AD-33B5D0993EC1}" dt="2024-03-21T21:17:09.324" v="683" actId="1076"/>
          <ac:spMkLst>
            <pc:docMk/>
            <pc:sldMk cId="566031413" sldId="1680"/>
            <ac:spMk id="13" creationId="{1E1E68E6-1A42-E8B6-4B98-872E7667B790}"/>
          </ac:spMkLst>
        </pc:spChg>
        <pc:picChg chg="del">
          <ac:chgData name="Tim Dall" userId="49f7bf97-5d51-49dd-aa51-ff571af6834b" providerId="ADAL" clId="{78224D5A-92CB-466E-A5AD-33B5D0993EC1}" dt="2024-03-21T21:09:23.855" v="350" actId="21"/>
          <ac:picMkLst>
            <pc:docMk/>
            <pc:sldMk cId="566031413" sldId="1680"/>
            <ac:picMk id="6" creationId="{67F92B97-D15A-8B9D-0D8A-EE8C0776B99C}"/>
          </ac:picMkLst>
        </pc:picChg>
        <pc:picChg chg="mod">
          <ac:chgData name="Tim Dall" userId="49f7bf97-5d51-49dd-aa51-ff571af6834b" providerId="ADAL" clId="{78224D5A-92CB-466E-A5AD-33B5D0993EC1}" dt="2024-03-21T21:17:01.339" v="682" actId="1076"/>
          <ac:picMkLst>
            <pc:docMk/>
            <pc:sldMk cId="566031413" sldId="1680"/>
            <ac:picMk id="11" creationId="{6534D428-B61D-6D0C-BA05-C39CD001283E}"/>
          </ac:picMkLst>
        </pc:picChg>
        <pc:picChg chg="mod">
          <ac:chgData name="Tim Dall" userId="49f7bf97-5d51-49dd-aa51-ff571af6834b" providerId="ADAL" clId="{78224D5A-92CB-466E-A5AD-33B5D0993EC1}" dt="2024-03-21T21:17:09.324" v="683" actId="1076"/>
          <ac:picMkLst>
            <pc:docMk/>
            <pc:sldMk cId="566031413" sldId="1680"/>
            <ac:picMk id="17" creationId="{6C55F80C-A935-B0AD-FC4B-114455FE52DE}"/>
          </ac:picMkLst>
        </pc:picChg>
      </pc:sldChg>
      <pc:sldChg chg="addSp delSp modSp new mod">
        <pc:chgData name="Tim Dall" userId="49f7bf97-5d51-49dd-aa51-ff571af6834b" providerId="ADAL" clId="{78224D5A-92CB-466E-A5AD-33B5D0993EC1}" dt="2024-03-21T21:02:31.005" v="283" actId="1076"/>
        <pc:sldMkLst>
          <pc:docMk/>
          <pc:sldMk cId="1031450000" sldId="1681"/>
        </pc:sldMkLst>
        <pc:spChg chg="add del mod">
          <ac:chgData name="Tim Dall" userId="49f7bf97-5d51-49dd-aa51-ff571af6834b" providerId="ADAL" clId="{78224D5A-92CB-466E-A5AD-33B5D0993EC1}" dt="2024-03-21T20:59:59.651" v="104" actId="478"/>
          <ac:spMkLst>
            <pc:docMk/>
            <pc:sldMk cId="1031450000" sldId="1681"/>
            <ac:spMk id="2" creationId="{355F445B-D950-9043-2C9E-34F29F2CD404}"/>
          </ac:spMkLst>
        </pc:spChg>
        <pc:spChg chg="add mod">
          <ac:chgData name="Tim Dall" userId="49f7bf97-5d51-49dd-aa51-ff571af6834b" providerId="ADAL" clId="{78224D5A-92CB-466E-A5AD-33B5D0993EC1}" dt="2024-03-21T21:00:25.213" v="111" actId="14100"/>
          <ac:spMkLst>
            <pc:docMk/>
            <pc:sldMk cId="1031450000" sldId="1681"/>
            <ac:spMk id="3" creationId="{1A689A15-B27B-12A4-E216-3135B73D3A46}"/>
          </ac:spMkLst>
        </pc:spChg>
        <pc:spChg chg="add mod">
          <ac:chgData name="Tim Dall" userId="49f7bf97-5d51-49dd-aa51-ff571af6834b" providerId="ADAL" clId="{78224D5A-92CB-466E-A5AD-33B5D0993EC1}" dt="2024-03-21T20:57:25.722" v="93"/>
          <ac:spMkLst>
            <pc:docMk/>
            <pc:sldMk cId="1031450000" sldId="1681"/>
            <ac:spMk id="5" creationId="{40F5865A-9027-6221-3702-82CFC3E9029E}"/>
          </ac:spMkLst>
        </pc:spChg>
        <pc:spChg chg="add mod">
          <ac:chgData name="Tim Dall" userId="49f7bf97-5d51-49dd-aa51-ff571af6834b" providerId="ADAL" clId="{78224D5A-92CB-466E-A5AD-33B5D0993EC1}" dt="2024-03-21T20:57:38.941" v="94"/>
          <ac:spMkLst>
            <pc:docMk/>
            <pc:sldMk cId="1031450000" sldId="1681"/>
            <ac:spMk id="6" creationId="{C6644319-7C27-3336-AF86-748EDA770312}"/>
          </ac:spMkLst>
        </pc:spChg>
        <pc:spChg chg="add mod">
          <ac:chgData name="Tim Dall" userId="49f7bf97-5d51-49dd-aa51-ff571af6834b" providerId="ADAL" clId="{78224D5A-92CB-466E-A5AD-33B5D0993EC1}" dt="2024-03-21T21:02:31.005" v="283" actId="1076"/>
          <ac:spMkLst>
            <pc:docMk/>
            <pc:sldMk cId="1031450000" sldId="1681"/>
            <ac:spMk id="7" creationId="{32971690-EFEE-E5AD-5666-07F1479E332C}"/>
          </ac:spMkLst>
        </pc:spChg>
        <pc:picChg chg="add mod">
          <ac:chgData name="Tim Dall" userId="49f7bf97-5d51-49dd-aa51-ff571af6834b" providerId="ADAL" clId="{78224D5A-92CB-466E-A5AD-33B5D0993EC1}" dt="2024-03-21T21:00:20.379" v="109" actId="1076"/>
          <ac:picMkLst>
            <pc:docMk/>
            <pc:sldMk cId="1031450000" sldId="1681"/>
            <ac:picMk id="4" creationId="{A99AF8A5-6CF8-49AB-65A7-8DF2A6E882D1}"/>
          </ac:picMkLst>
        </pc:picChg>
      </pc:sldChg>
      <pc:sldChg chg="addSp delSp modSp add mod">
        <pc:chgData name="Tim Dall" userId="49f7bf97-5d51-49dd-aa51-ff571af6834b" providerId="ADAL" clId="{78224D5A-92CB-466E-A5AD-33B5D0993EC1}" dt="2024-03-21T21:04:00.947" v="294" actId="14100"/>
        <pc:sldMkLst>
          <pc:docMk/>
          <pc:sldMk cId="4112508998" sldId="1682"/>
        </pc:sldMkLst>
        <pc:spChg chg="mod">
          <ac:chgData name="Tim Dall" userId="49f7bf97-5d51-49dd-aa51-ff571af6834b" providerId="ADAL" clId="{78224D5A-92CB-466E-A5AD-33B5D0993EC1}" dt="2024-03-21T21:03:26.263" v="287" actId="14100"/>
          <ac:spMkLst>
            <pc:docMk/>
            <pc:sldMk cId="4112508998" sldId="1682"/>
            <ac:spMk id="5" creationId="{40F5865A-9027-6221-3702-82CFC3E9029E}"/>
          </ac:spMkLst>
        </pc:spChg>
        <pc:spChg chg="mod">
          <ac:chgData name="Tim Dall" userId="49f7bf97-5d51-49dd-aa51-ff571af6834b" providerId="ADAL" clId="{78224D5A-92CB-466E-A5AD-33B5D0993EC1}" dt="2024-03-21T21:03:26.263" v="287" actId="14100"/>
          <ac:spMkLst>
            <pc:docMk/>
            <pc:sldMk cId="4112508998" sldId="1682"/>
            <ac:spMk id="6" creationId="{C6644319-7C27-3336-AF86-748EDA770312}"/>
          </ac:spMkLst>
        </pc:spChg>
        <pc:picChg chg="add mod">
          <ac:chgData name="Tim Dall" userId="49f7bf97-5d51-49dd-aa51-ff571af6834b" providerId="ADAL" clId="{78224D5A-92CB-466E-A5AD-33B5D0993EC1}" dt="2024-03-21T21:04:00.947" v="294" actId="14100"/>
          <ac:picMkLst>
            <pc:docMk/>
            <pc:sldMk cId="4112508998" sldId="1682"/>
            <ac:picMk id="2" creationId="{A6A536BD-9E96-92BA-AC87-189286F3E93E}"/>
          </ac:picMkLst>
        </pc:picChg>
        <pc:picChg chg="del">
          <ac:chgData name="Tim Dall" userId="49f7bf97-5d51-49dd-aa51-ff571af6834b" providerId="ADAL" clId="{78224D5A-92CB-466E-A5AD-33B5D0993EC1}" dt="2024-03-21T21:03:37.101" v="289" actId="478"/>
          <ac:picMkLst>
            <pc:docMk/>
            <pc:sldMk cId="4112508998" sldId="1682"/>
            <ac:picMk id="4" creationId="{A99AF8A5-6CF8-49AB-65A7-8DF2A6E882D1}"/>
          </ac:picMkLst>
        </pc:picChg>
      </pc:sldChg>
      <pc:sldChg chg="addSp delSp modSp add mod">
        <pc:chgData name="Tim Dall" userId="49f7bf97-5d51-49dd-aa51-ff571af6834b" providerId="ADAL" clId="{78224D5A-92CB-466E-A5AD-33B5D0993EC1}" dt="2024-03-21T21:05:23.042" v="307" actId="1076"/>
        <pc:sldMkLst>
          <pc:docMk/>
          <pc:sldMk cId="9809033" sldId="1683"/>
        </pc:sldMkLst>
        <pc:spChg chg="mod">
          <ac:chgData name="Tim Dall" userId="49f7bf97-5d51-49dd-aa51-ff571af6834b" providerId="ADAL" clId="{78224D5A-92CB-466E-A5AD-33B5D0993EC1}" dt="2024-03-21T21:04:51.126" v="299" actId="14100"/>
          <ac:spMkLst>
            <pc:docMk/>
            <pc:sldMk cId="9809033" sldId="1683"/>
            <ac:spMk id="5" creationId="{40F5865A-9027-6221-3702-82CFC3E9029E}"/>
          </ac:spMkLst>
        </pc:spChg>
        <pc:spChg chg="mod">
          <ac:chgData name="Tim Dall" userId="49f7bf97-5d51-49dd-aa51-ff571af6834b" providerId="ADAL" clId="{78224D5A-92CB-466E-A5AD-33B5D0993EC1}" dt="2024-03-21T21:04:51.126" v="299" actId="14100"/>
          <ac:spMkLst>
            <pc:docMk/>
            <pc:sldMk cId="9809033" sldId="1683"/>
            <ac:spMk id="6" creationId="{C6644319-7C27-3336-AF86-748EDA770312}"/>
          </ac:spMkLst>
        </pc:spChg>
        <pc:picChg chg="add mod">
          <ac:chgData name="Tim Dall" userId="49f7bf97-5d51-49dd-aa51-ff571af6834b" providerId="ADAL" clId="{78224D5A-92CB-466E-A5AD-33B5D0993EC1}" dt="2024-03-21T21:05:23.042" v="307" actId="1076"/>
          <ac:picMkLst>
            <pc:docMk/>
            <pc:sldMk cId="9809033" sldId="1683"/>
            <ac:picMk id="2" creationId="{1FA9E311-7502-2545-4EFC-B8CBFEFF813D}"/>
          </ac:picMkLst>
        </pc:picChg>
        <pc:picChg chg="del">
          <ac:chgData name="Tim Dall" userId="49f7bf97-5d51-49dd-aa51-ff571af6834b" providerId="ADAL" clId="{78224D5A-92CB-466E-A5AD-33B5D0993EC1}" dt="2024-03-21T21:04:55.054" v="300" actId="478"/>
          <ac:picMkLst>
            <pc:docMk/>
            <pc:sldMk cId="9809033" sldId="1683"/>
            <ac:picMk id="4" creationId="{A99AF8A5-6CF8-49AB-65A7-8DF2A6E882D1}"/>
          </ac:picMkLst>
        </pc:picChg>
      </pc:sldChg>
      <pc:sldChg chg="addSp delSp modSp add mod">
        <pc:chgData name="Tim Dall" userId="49f7bf97-5d51-49dd-aa51-ff571af6834b" providerId="ADAL" clId="{78224D5A-92CB-466E-A5AD-33B5D0993EC1}" dt="2024-03-21T21:26:25.568" v="814"/>
        <pc:sldMkLst>
          <pc:docMk/>
          <pc:sldMk cId="1469895821" sldId="1684"/>
        </pc:sldMkLst>
        <pc:spChg chg="mod">
          <ac:chgData name="Tim Dall" userId="49f7bf97-5d51-49dd-aa51-ff571af6834b" providerId="ADAL" clId="{78224D5A-92CB-466E-A5AD-33B5D0993EC1}" dt="2024-03-21T21:06:13.718" v="316" actId="14100"/>
          <ac:spMkLst>
            <pc:docMk/>
            <pc:sldMk cId="1469895821" sldId="1684"/>
            <ac:spMk id="3" creationId="{1A689A15-B27B-12A4-E216-3135B73D3A46}"/>
          </ac:spMkLst>
        </pc:spChg>
        <pc:spChg chg="mod">
          <ac:chgData name="Tim Dall" userId="49f7bf97-5d51-49dd-aa51-ff571af6834b" providerId="ADAL" clId="{78224D5A-92CB-466E-A5AD-33B5D0993EC1}" dt="2024-03-21T21:26:25.568" v="814"/>
          <ac:spMkLst>
            <pc:docMk/>
            <pc:sldMk cId="1469895821" sldId="1684"/>
            <ac:spMk id="6" creationId="{C6644319-7C27-3336-AF86-748EDA770312}"/>
          </ac:spMkLst>
        </pc:spChg>
        <pc:picChg chg="del">
          <ac:chgData name="Tim Dall" userId="49f7bf97-5d51-49dd-aa51-ff571af6834b" providerId="ADAL" clId="{78224D5A-92CB-466E-A5AD-33B5D0993EC1}" dt="2024-03-21T21:05:45.835" v="309" actId="478"/>
          <ac:picMkLst>
            <pc:docMk/>
            <pc:sldMk cId="1469895821" sldId="1684"/>
            <ac:picMk id="2" creationId="{1FA9E311-7502-2545-4EFC-B8CBFEFF813D}"/>
          </ac:picMkLst>
        </pc:picChg>
        <pc:picChg chg="add mod">
          <ac:chgData name="Tim Dall" userId="49f7bf97-5d51-49dd-aa51-ff571af6834b" providerId="ADAL" clId="{78224D5A-92CB-466E-A5AD-33B5D0993EC1}" dt="2024-03-21T21:06:02.686" v="313" actId="14100"/>
          <ac:picMkLst>
            <pc:docMk/>
            <pc:sldMk cId="1469895821" sldId="1684"/>
            <ac:picMk id="4" creationId="{B9D504C7-18AD-B37D-C2B7-E3D992A45F10}"/>
          </ac:picMkLst>
        </pc:picChg>
      </pc:sldChg>
      <pc:sldChg chg="addSp delSp modSp add mod">
        <pc:chgData name="Tim Dall" userId="49f7bf97-5d51-49dd-aa51-ff571af6834b" providerId="ADAL" clId="{78224D5A-92CB-466E-A5AD-33B5D0993EC1}" dt="2024-03-21T21:07:18.817" v="329" actId="14100"/>
        <pc:sldMkLst>
          <pc:docMk/>
          <pc:sldMk cId="3367981061" sldId="1685"/>
        </pc:sldMkLst>
        <pc:spChg chg="mod">
          <ac:chgData name="Tim Dall" userId="49f7bf97-5d51-49dd-aa51-ff571af6834b" providerId="ADAL" clId="{78224D5A-92CB-466E-A5AD-33B5D0993EC1}" dt="2024-03-21T21:07:18.817" v="329" actId="14100"/>
          <ac:spMkLst>
            <pc:docMk/>
            <pc:sldMk cId="3367981061" sldId="1685"/>
            <ac:spMk id="3" creationId="{1A689A15-B27B-12A4-E216-3135B73D3A46}"/>
          </ac:spMkLst>
        </pc:spChg>
        <pc:spChg chg="mod">
          <ac:chgData name="Tim Dall" userId="49f7bf97-5d51-49dd-aa51-ff571af6834b" providerId="ADAL" clId="{78224D5A-92CB-466E-A5AD-33B5D0993EC1}" dt="2024-03-21T21:06:48.139" v="321"/>
          <ac:spMkLst>
            <pc:docMk/>
            <pc:sldMk cId="3367981061" sldId="1685"/>
            <ac:spMk id="6" creationId="{C6644319-7C27-3336-AF86-748EDA770312}"/>
          </ac:spMkLst>
        </pc:spChg>
        <pc:picChg chg="add mod">
          <ac:chgData name="Tim Dall" userId="49f7bf97-5d51-49dd-aa51-ff571af6834b" providerId="ADAL" clId="{78224D5A-92CB-466E-A5AD-33B5D0993EC1}" dt="2024-03-21T21:07:14.606" v="328" actId="14100"/>
          <ac:picMkLst>
            <pc:docMk/>
            <pc:sldMk cId="3367981061" sldId="1685"/>
            <ac:picMk id="2" creationId="{B98B6532-4BAC-7CC1-311C-2E474B0ECDAA}"/>
          </ac:picMkLst>
        </pc:picChg>
        <pc:picChg chg="del">
          <ac:chgData name="Tim Dall" userId="49f7bf97-5d51-49dd-aa51-ff571af6834b" providerId="ADAL" clId="{78224D5A-92CB-466E-A5AD-33B5D0993EC1}" dt="2024-03-21T21:06:50.593" v="322" actId="478"/>
          <ac:picMkLst>
            <pc:docMk/>
            <pc:sldMk cId="3367981061" sldId="1685"/>
            <ac:picMk id="4" creationId="{B9D504C7-18AD-B37D-C2B7-E3D992A45F10}"/>
          </ac:picMkLst>
        </pc:picChg>
      </pc:sldChg>
      <pc:sldChg chg="addSp delSp modSp add mod">
        <pc:chgData name="Tim Dall" userId="49f7bf97-5d51-49dd-aa51-ff571af6834b" providerId="ADAL" clId="{78224D5A-92CB-466E-A5AD-33B5D0993EC1}" dt="2024-03-21T21:08:42.226" v="344" actId="1035"/>
        <pc:sldMkLst>
          <pc:docMk/>
          <pc:sldMk cId="818265437" sldId="1686"/>
        </pc:sldMkLst>
        <pc:spChg chg="mod">
          <ac:chgData name="Tim Dall" userId="49f7bf97-5d51-49dd-aa51-ff571af6834b" providerId="ADAL" clId="{78224D5A-92CB-466E-A5AD-33B5D0993EC1}" dt="2024-03-21T21:08:38.821" v="342" actId="14100"/>
          <ac:spMkLst>
            <pc:docMk/>
            <pc:sldMk cId="818265437" sldId="1686"/>
            <ac:spMk id="3" creationId="{1A689A15-B27B-12A4-E216-3135B73D3A46}"/>
          </ac:spMkLst>
        </pc:spChg>
        <pc:spChg chg="mod">
          <ac:chgData name="Tim Dall" userId="49f7bf97-5d51-49dd-aa51-ff571af6834b" providerId="ADAL" clId="{78224D5A-92CB-466E-A5AD-33B5D0993EC1}" dt="2024-03-21T21:08:08.334" v="335" actId="14100"/>
          <ac:spMkLst>
            <pc:docMk/>
            <pc:sldMk cId="818265437" sldId="1686"/>
            <ac:spMk id="5" creationId="{40F5865A-9027-6221-3702-82CFC3E9029E}"/>
          </ac:spMkLst>
        </pc:spChg>
        <pc:spChg chg="mod">
          <ac:chgData name="Tim Dall" userId="49f7bf97-5d51-49dd-aa51-ff571af6834b" providerId="ADAL" clId="{78224D5A-92CB-466E-A5AD-33B5D0993EC1}" dt="2024-03-21T21:07:55.218" v="334"/>
          <ac:spMkLst>
            <pc:docMk/>
            <pc:sldMk cId="818265437" sldId="1686"/>
            <ac:spMk id="6" creationId="{C6644319-7C27-3336-AF86-748EDA770312}"/>
          </ac:spMkLst>
        </pc:spChg>
        <pc:picChg chg="del">
          <ac:chgData name="Tim Dall" userId="49f7bf97-5d51-49dd-aa51-ff571af6834b" providerId="ADAL" clId="{78224D5A-92CB-466E-A5AD-33B5D0993EC1}" dt="2024-03-21T21:07:44.067" v="333" actId="478"/>
          <ac:picMkLst>
            <pc:docMk/>
            <pc:sldMk cId="818265437" sldId="1686"/>
            <ac:picMk id="2" creationId="{B98B6532-4BAC-7CC1-311C-2E474B0ECDAA}"/>
          </ac:picMkLst>
        </pc:picChg>
        <pc:picChg chg="add mod">
          <ac:chgData name="Tim Dall" userId="49f7bf97-5d51-49dd-aa51-ff571af6834b" providerId="ADAL" clId="{78224D5A-92CB-466E-A5AD-33B5D0993EC1}" dt="2024-03-21T21:08:42.226" v="344" actId="1035"/>
          <ac:picMkLst>
            <pc:docMk/>
            <pc:sldMk cId="818265437" sldId="1686"/>
            <ac:picMk id="4" creationId="{A7E8E28F-773F-B982-D872-5ED6EAE4816F}"/>
          </ac:picMkLst>
        </pc:picChg>
      </pc:sldChg>
      <pc:sldChg chg="addSp delSp modSp add mod">
        <pc:chgData name="Tim Dall" userId="49f7bf97-5d51-49dd-aa51-ff571af6834b" providerId="ADAL" clId="{78224D5A-92CB-466E-A5AD-33B5D0993EC1}" dt="2024-03-21T21:09:42.844" v="355" actId="14100"/>
        <pc:sldMkLst>
          <pc:docMk/>
          <pc:sldMk cId="218367422" sldId="1687"/>
        </pc:sldMkLst>
        <pc:spChg chg="mod">
          <ac:chgData name="Tim Dall" userId="49f7bf97-5d51-49dd-aa51-ff571af6834b" providerId="ADAL" clId="{78224D5A-92CB-466E-A5AD-33B5D0993EC1}" dt="2024-03-21T21:09:17.610" v="349"/>
          <ac:spMkLst>
            <pc:docMk/>
            <pc:sldMk cId="218367422" sldId="1687"/>
            <ac:spMk id="6" creationId="{C6644319-7C27-3336-AF86-748EDA770312}"/>
          </ac:spMkLst>
        </pc:spChg>
        <pc:picChg chg="add mod">
          <ac:chgData name="Tim Dall" userId="49f7bf97-5d51-49dd-aa51-ff571af6834b" providerId="ADAL" clId="{78224D5A-92CB-466E-A5AD-33B5D0993EC1}" dt="2024-03-21T21:09:42.844" v="355" actId="14100"/>
          <ac:picMkLst>
            <pc:docMk/>
            <pc:sldMk cId="218367422" sldId="1687"/>
            <ac:picMk id="2" creationId="{360036DB-E4CF-637C-89C1-CC54177C3A45}"/>
          </ac:picMkLst>
        </pc:picChg>
        <pc:picChg chg="del">
          <ac:chgData name="Tim Dall" userId="49f7bf97-5d51-49dd-aa51-ff571af6834b" providerId="ADAL" clId="{78224D5A-92CB-466E-A5AD-33B5D0993EC1}" dt="2024-03-21T21:09:04.338" v="348" actId="478"/>
          <ac:picMkLst>
            <pc:docMk/>
            <pc:sldMk cId="218367422" sldId="1687"/>
            <ac:picMk id="4" creationId="{A7E8E28F-773F-B982-D872-5ED6EAE4816F}"/>
          </ac:picMkLst>
        </pc:picChg>
      </pc:sldChg>
    </pc:docChg>
  </pc:docChgLst>
  <pc:docChgLst>
    <pc:chgData name="Tia Livingston" userId="68aaf085-38f5-45d1-920d-0fa6c33740b3" providerId="ADAL" clId="{9A24C7A1-47CF-4C17-AA94-C0EF1D685063}"/>
    <pc:docChg chg="undo redo custSel modSld">
      <pc:chgData name="Tia Livingston" userId="68aaf085-38f5-45d1-920d-0fa6c33740b3" providerId="ADAL" clId="{9A24C7A1-47CF-4C17-AA94-C0EF1D685063}" dt="2024-03-22T18:42:37.909" v="915" actId="1036"/>
      <pc:docMkLst>
        <pc:docMk/>
      </pc:docMkLst>
      <pc:sldChg chg="addSp delSp modSp mod">
        <pc:chgData name="Tia Livingston" userId="68aaf085-38f5-45d1-920d-0fa6c33740b3" providerId="ADAL" clId="{9A24C7A1-47CF-4C17-AA94-C0EF1D685063}" dt="2024-03-22T14:42:17.915" v="875" actId="1076"/>
        <pc:sldMkLst>
          <pc:docMk/>
          <pc:sldMk cId="2725320760" sldId="1278"/>
        </pc:sldMkLst>
        <pc:picChg chg="add mod modCrop">
          <ac:chgData name="Tia Livingston" userId="68aaf085-38f5-45d1-920d-0fa6c33740b3" providerId="ADAL" clId="{9A24C7A1-47CF-4C17-AA94-C0EF1D685063}" dt="2024-03-22T14:42:17.915" v="875" actId="1076"/>
          <ac:picMkLst>
            <pc:docMk/>
            <pc:sldMk cId="2725320760" sldId="1278"/>
            <ac:picMk id="4" creationId="{262C582A-74FC-28AF-B4D9-1917082D88C3}"/>
          </ac:picMkLst>
        </pc:picChg>
        <pc:picChg chg="del">
          <ac:chgData name="Tia Livingston" userId="68aaf085-38f5-45d1-920d-0fa6c33740b3" providerId="ADAL" clId="{9A24C7A1-47CF-4C17-AA94-C0EF1D685063}" dt="2024-03-22T14:41:37.845" v="865" actId="478"/>
          <ac:picMkLst>
            <pc:docMk/>
            <pc:sldMk cId="2725320760" sldId="1278"/>
            <ac:picMk id="11" creationId="{88633577-3145-7E78-B9F2-9BFA27B0398D}"/>
          </ac:picMkLst>
        </pc:picChg>
      </pc:sldChg>
      <pc:sldChg chg="modSp mod">
        <pc:chgData name="Tia Livingston" userId="68aaf085-38f5-45d1-920d-0fa6c33740b3" providerId="ADAL" clId="{9A24C7A1-47CF-4C17-AA94-C0EF1D685063}" dt="2024-03-01T16:20:32.833" v="3" actId="14100"/>
        <pc:sldMkLst>
          <pc:docMk/>
          <pc:sldMk cId="2156419536" sldId="1636"/>
        </pc:sldMkLst>
        <pc:spChg chg="mod">
          <ac:chgData name="Tia Livingston" userId="68aaf085-38f5-45d1-920d-0fa6c33740b3" providerId="ADAL" clId="{9A24C7A1-47CF-4C17-AA94-C0EF1D685063}" dt="2024-03-01T16:20:26.535" v="1" actId="14100"/>
          <ac:spMkLst>
            <pc:docMk/>
            <pc:sldMk cId="2156419536" sldId="1636"/>
            <ac:spMk id="9" creationId="{EA9290BA-875F-B6E9-9142-8DE23CF3DC0E}"/>
          </ac:spMkLst>
        </pc:spChg>
        <pc:spChg chg="mod">
          <ac:chgData name="Tia Livingston" userId="68aaf085-38f5-45d1-920d-0fa6c33740b3" providerId="ADAL" clId="{9A24C7A1-47CF-4C17-AA94-C0EF1D685063}" dt="2024-03-01T16:20:32.833" v="3" actId="14100"/>
          <ac:spMkLst>
            <pc:docMk/>
            <pc:sldMk cId="2156419536" sldId="1636"/>
            <ac:spMk id="10" creationId="{69EFDBCE-4782-82F8-35E2-6F594CB4ECED}"/>
          </ac:spMkLst>
        </pc:spChg>
      </pc:sldChg>
      <pc:sldChg chg="modSp mod">
        <pc:chgData name="Tia Livingston" userId="68aaf085-38f5-45d1-920d-0fa6c33740b3" providerId="ADAL" clId="{9A24C7A1-47CF-4C17-AA94-C0EF1D685063}" dt="2024-03-04T17:17:37.227" v="8" actId="14100"/>
        <pc:sldMkLst>
          <pc:docMk/>
          <pc:sldMk cId="2867758786" sldId="1642"/>
        </pc:sldMkLst>
        <pc:picChg chg="mod">
          <ac:chgData name="Tia Livingston" userId="68aaf085-38f5-45d1-920d-0fa6c33740b3" providerId="ADAL" clId="{9A24C7A1-47CF-4C17-AA94-C0EF1D685063}" dt="2024-03-04T17:17:37.227" v="8" actId="14100"/>
          <ac:picMkLst>
            <pc:docMk/>
            <pc:sldMk cId="2867758786" sldId="1642"/>
            <ac:picMk id="24" creationId="{DFA62DFD-5C3B-7233-1CE9-9EA2F53C9231}"/>
          </ac:picMkLst>
        </pc:picChg>
      </pc:sldChg>
      <pc:sldChg chg="addSp delSp modSp mod">
        <pc:chgData name="Tia Livingston" userId="68aaf085-38f5-45d1-920d-0fa6c33740b3" providerId="ADAL" clId="{9A24C7A1-47CF-4C17-AA94-C0EF1D685063}" dt="2024-03-22T18:40:46.607" v="887" actId="1076"/>
        <pc:sldMkLst>
          <pc:docMk/>
          <pc:sldMk cId="302469519" sldId="1650"/>
        </pc:sldMkLst>
        <pc:spChg chg="mod">
          <ac:chgData name="Tia Livingston" userId="68aaf085-38f5-45d1-920d-0fa6c33740b3" providerId="ADAL" clId="{9A24C7A1-47CF-4C17-AA94-C0EF1D685063}" dt="2024-03-20T18:25:49.984" v="833"/>
          <ac:spMkLst>
            <pc:docMk/>
            <pc:sldMk cId="302469519" sldId="1650"/>
            <ac:spMk id="16" creationId="{C96D4A15-49C7-4920-3295-3E0788E02BBE}"/>
          </ac:spMkLst>
        </pc:spChg>
        <pc:picChg chg="add mod modCrop">
          <ac:chgData name="Tia Livingston" userId="68aaf085-38f5-45d1-920d-0fa6c33740b3" providerId="ADAL" clId="{9A24C7A1-47CF-4C17-AA94-C0EF1D685063}" dt="2024-03-22T18:40:46.607" v="887" actId="1076"/>
          <ac:picMkLst>
            <pc:docMk/>
            <pc:sldMk cId="302469519" sldId="1650"/>
            <ac:picMk id="5" creationId="{7E7BC041-A425-4ACE-81E3-0E8B7D86F07D}"/>
          </ac:picMkLst>
        </pc:picChg>
        <pc:picChg chg="del">
          <ac:chgData name="Tia Livingston" userId="68aaf085-38f5-45d1-920d-0fa6c33740b3" providerId="ADAL" clId="{9A24C7A1-47CF-4C17-AA94-C0EF1D685063}" dt="2024-03-22T18:40:34.828" v="884" actId="478"/>
          <ac:picMkLst>
            <pc:docMk/>
            <pc:sldMk cId="302469519" sldId="1650"/>
            <ac:picMk id="18" creationId="{8EA0C2F9-443B-1565-B43D-17A49ED85364}"/>
          </ac:picMkLst>
        </pc:picChg>
      </pc:sldChg>
      <pc:sldChg chg="modSp mod">
        <pc:chgData name="Tia Livingston" userId="68aaf085-38f5-45d1-920d-0fa6c33740b3" providerId="ADAL" clId="{9A24C7A1-47CF-4C17-AA94-C0EF1D685063}" dt="2024-03-20T18:25:54.616" v="834"/>
        <pc:sldMkLst>
          <pc:docMk/>
          <pc:sldMk cId="2798300335" sldId="1651"/>
        </pc:sldMkLst>
        <pc:spChg chg="mod">
          <ac:chgData name="Tia Livingston" userId="68aaf085-38f5-45d1-920d-0fa6c33740b3" providerId="ADAL" clId="{9A24C7A1-47CF-4C17-AA94-C0EF1D685063}" dt="2024-03-20T18:25:54.616" v="834"/>
          <ac:spMkLst>
            <pc:docMk/>
            <pc:sldMk cId="2798300335" sldId="1651"/>
            <ac:spMk id="18" creationId="{EAEE8F8C-E186-1397-C697-9396416CF825}"/>
          </ac:spMkLst>
        </pc:spChg>
      </pc:sldChg>
      <pc:sldChg chg="modSp mod">
        <pc:chgData name="Tia Livingston" userId="68aaf085-38f5-45d1-920d-0fa6c33740b3" providerId="ADAL" clId="{9A24C7A1-47CF-4C17-AA94-C0EF1D685063}" dt="2024-03-20T18:26:09.197" v="837"/>
        <pc:sldMkLst>
          <pc:docMk/>
          <pc:sldMk cId="1953663195" sldId="1654"/>
        </pc:sldMkLst>
        <pc:spChg chg="mod">
          <ac:chgData name="Tia Livingston" userId="68aaf085-38f5-45d1-920d-0fa6c33740b3" providerId="ADAL" clId="{9A24C7A1-47CF-4C17-AA94-C0EF1D685063}" dt="2024-03-20T18:26:09.197" v="837"/>
          <ac:spMkLst>
            <pc:docMk/>
            <pc:sldMk cId="1953663195" sldId="1654"/>
            <ac:spMk id="21" creationId="{F50B2CC7-D730-87C6-1CF5-49E04CD15526}"/>
          </ac:spMkLst>
        </pc:spChg>
      </pc:sldChg>
      <pc:sldChg chg="addSp delSp modSp mod">
        <pc:chgData name="Tia Livingston" userId="68aaf085-38f5-45d1-920d-0fa6c33740b3" providerId="ADAL" clId="{9A24C7A1-47CF-4C17-AA94-C0EF1D685063}" dt="2024-03-20T18:26:27.332" v="839" actId="6549"/>
        <pc:sldMkLst>
          <pc:docMk/>
          <pc:sldMk cId="996745708" sldId="1660"/>
        </pc:sldMkLst>
        <pc:spChg chg="add mod">
          <ac:chgData name="Tia Livingston" userId="68aaf085-38f5-45d1-920d-0fa6c33740b3" providerId="ADAL" clId="{9A24C7A1-47CF-4C17-AA94-C0EF1D685063}" dt="2024-03-20T16:40:30.332" v="122" actId="1036"/>
          <ac:spMkLst>
            <pc:docMk/>
            <pc:sldMk cId="996745708" sldId="1660"/>
            <ac:spMk id="10" creationId="{3F7B9EB0-18C0-EE0E-8AAE-13D33C8E1407}"/>
          </ac:spMkLst>
        </pc:spChg>
        <pc:spChg chg="add mod">
          <ac:chgData name="Tia Livingston" userId="68aaf085-38f5-45d1-920d-0fa6c33740b3" providerId="ADAL" clId="{9A24C7A1-47CF-4C17-AA94-C0EF1D685063}" dt="2024-03-20T18:21:08.749" v="770"/>
          <ac:spMkLst>
            <pc:docMk/>
            <pc:sldMk cId="996745708" sldId="1660"/>
            <ac:spMk id="11" creationId="{887424CD-9087-17DB-2351-4A83CEAEF4AF}"/>
          </ac:spMkLst>
        </pc:spChg>
        <pc:spChg chg="mod">
          <ac:chgData name="Tia Livingston" userId="68aaf085-38f5-45d1-920d-0fa6c33740b3" providerId="ADAL" clId="{9A24C7A1-47CF-4C17-AA94-C0EF1D685063}" dt="2024-03-20T16:43:10.743" v="140" actId="1037"/>
          <ac:spMkLst>
            <pc:docMk/>
            <pc:sldMk cId="996745708" sldId="1660"/>
            <ac:spMk id="18" creationId="{ED6EF362-C9A2-7E16-E529-ED804BE5794C}"/>
          </ac:spMkLst>
        </pc:spChg>
        <pc:spChg chg="mod">
          <ac:chgData name="Tia Livingston" userId="68aaf085-38f5-45d1-920d-0fa6c33740b3" providerId="ADAL" clId="{9A24C7A1-47CF-4C17-AA94-C0EF1D685063}" dt="2024-03-20T18:26:27.332" v="839" actId="6549"/>
          <ac:spMkLst>
            <pc:docMk/>
            <pc:sldMk cId="996745708" sldId="1660"/>
            <ac:spMk id="19" creationId="{7460C743-7CA9-FF68-73C2-7FB4F29EBFAC}"/>
          </ac:spMkLst>
        </pc:spChg>
        <pc:spChg chg="mod">
          <ac:chgData name="Tia Livingston" userId="68aaf085-38f5-45d1-920d-0fa6c33740b3" providerId="ADAL" clId="{9A24C7A1-47CF-4C17-AA94-C0EF1D685063}" dt="2024-03-20T16:40:30.332" v="122" actId="1036"/>
          <ac:spMkLst>
            <pc:docMk/>
            <pc:sldMk cId="996745708" sldId="1660"/>
            <ac:spMk id="22" creationId="{53444412-63B5-A719-DA18-DCF13CA007CE}"/>
          </ac:spMkLst>
        </pc:spChg>
        <pc:spChg chg="mod">
          <ac:chgData name="Tia Livingston" userId="68aaf085-38f5-45d1-920d-0fa6c33740b3" providerId="ADAL" clId="{9A24C7A1-47CF-4C17-AA94-C0EF1D685063}" dt="2024-03-20T16:40:30.332" v="122" actId="1036"/>
          <ac:spMkLst>
            <pc:docMk/>
            <pc:sldMk cId="996745708" sldId="1660"/>
            <ac:spMk id="23" creationId="{BAC5BB97-70FF-218B-780E-4AF031E1B27C}"/>
          </ac:spMkLst>
        </pc:spChg>
        <pc:picChg chg="add mod modCrop">
          <ac:chgData name="Tia Livingston" userId="68aaf085-38f5-45d1-920d-0fa6c33740b3" providerId="ADAL" clId="{9A24C7A1-47CF-4C17-AA94-C0EF1D685063}" dt="2024-03-20T16:40:30.332" v="122" actId="1036"/>
          <ac:picMkLst>
            <pc:docMk/>
            <pc:sldMk cId="996745708" sldId="1660"/>
            <ac:picMk id="3" creationId="{7ECBFE81-832D-5CB1-0D48-0AACCADFCF40}"/>
          </ac:picMkLst>
        </pc:picChg>
        <pc:picChg chg="add del mod modCrop">
          <ac:chgData name="Tia Livingston" userId="68aaf085-38f5-45d1-920d-0fa6c33740b3" providerId="ADAL" clId="{9A24C7A1-47CF-4C17-AA94-C0EF1D685063}" dt="2024-03-20T16:39:53.200" v="97" actId="478"/>
          <ac:picMkLst>
            <pc:docMk/>
            <pc:sldMk cId="996745708" sldId="1660"/>
            <ac:picMk id="5" creationId="{1299E321-4E1A-4E92-D81C-E9F276C58EF8}"/>
          </ac:picMkLst>
        </pc:picChg>
        <pc:picChg chg="add mod modCrop">
          <ac:chgData name="Tia Livingston" userId="68aaf085-38f5-45d1-920d-0fa6c33740b3" providerId="ADAL" clId="{9A24C7A1-47CF-4C17-AA94-C0EF1D685063}" dt="2024-03-20T16:43:05.109" v="134" actId="1076"/>
          <ac:picMkLst>
            <pc:docMk/>
            <pc:sldMk cId="996745708" sldId="1660"/>
            <ac:picMk id="9" creationId="{30B49CD5-FA3E-E830-B8E7-AD97C04A8EF2}"/>
          </ac:picMkLst>
        </pc:picChg>
        <pc:picChg chg="add del mod">
          <ac:chgData name="Tia Livingston" userId="68aaf085-38f5-45d1-920d-0fa6c33740b3" providerId="ADAL" clId="{9A24C7A1-47CF-4C17-AA94-C0EF1D685063}" dt="2024-03-20T16:42:35.092" v="128"/>
          <ac:picMkLst>
            <pc:docMk/>
            <pc:sldMk cId="996745708" sldId="1660"/>
            <ac:picMk id="12" creationId="{ED03A91E-20CD-EBB1-C639-4BF5339E39FC}"/>
          </ac:picMkLst>
        </pc:picChg>
        <pc:picChg chg="add del">
          <ac:chgData name="Tia Livingston" userId="68aaf085-38f5-45d1-920d-0fa6c33740b3" providerId="ADAL" clId="{9A24C7A1-47CF-4C17-AA94-C0EF1D685063}" dt="2024-03-20T16:42:38.612" v="130"/>
          <ac:picMkLst>
            <pc:docMk/>
            <pc:sldMk cId="996745708" sldId="1660"/>
            <ac:picMk id="13" creationId="{27451A3F-03C4-700C-7827-870B6E83F4AC}"/>
          </ac:picMkLst>
        </pc:picChg>
        <pc:picChg chg="del">
          <ac:chgData name="Tia Livingston" userId="68aaf085-38f5-45d1-920d-0fa6c33740b3" providerId="ADAL" clId="{9A24C7A1-47CF-4C17-AA94-C0EF1D685063}" dt="2024-03-20T16:39:54.904" v="98" actId="478"/>
          <ac:picMkLst>
            <pc:docMk/>
            <pc:sldMk cId="996745708" sldId="1660"/>
            <ac:picMk id="16" creationId="{611723B6-82BA-FAC9-2403-35512FC980D1}"/>
          </ac:picMkLst>
        </pc:picChg>
        <pc:picChg chg="add del mod">
          <ac:chgData name="Tia Livingston" userId="68aaf085-38f5-45d1-920d-0fa6c33740b3" providerId="ADAL" clId="{9A24C7A1-47CF-4C17-AA94-C0EF1D685063}" dt="2024-03-20T16:42:56.721" v="133" actId="14861"/>
          <ac:picMkLst>
            <pc:docMk/>
            <pc:sldMk cId="996745708" sldId="1660"/>
            <ac:picMk id="17" creationId="{6A2B3D1E-A5B7-8C70-0EEA-1343F832DA6E}"/>
          </ac:picMkLst>
        </pc:picChg>
      </pc:sldChg>
      <pc:sldChg chg="modSp mod">
        <pc:chgData name="Tia Livingston" userId="68aaf085-38f5-45d1-920d-0fa6c33740b3" providerId="ADAL" clId="{9A24C7A1-47CF-4C17-AA94-C0EF1D685063}" dt="2024-03-20T18:25:58.864" v="835"/>
        <pc:sldMkLst>
          <pc:docMk/>
          <pc:sldMk cId="2324852484" sldId="1663"/>
        </pc:sldMkLst>
        <pc:spChg chg="mod">
          <ac:chgData name="Tia Livingston" userId="68aaf085-38f5-45d1-920d-0fa6c33740b3" providerId="ADAL" clId="{9A24C7A1-47CF-4C17-AA94-C0EF1D685063}" dt="2024-03-20T18:25:58.864" v="835"/>
          <ac:spMkLst>
            <pc:docMk/>
            <pc:sldMk cId="2324852484" sldId="1663"/>
            <ac:spMk id="17" creationId="{F34D084B-4602-89B5-A73B-31ADCC1A3F21}"/>
          </ac:spMkLst>
        </pc:spChg>
      </pc:sldChg>
      <pc:sldChg chg="modSp mod">
        <pc:chgData name="Tia Livingston" userId="68aaf085-38f5-45d1-920d-0fa6c33740b3" providerId="ADAL" clId="{9A24C7A1-47CF-4C17-AA94-C0EF1D685063}" dt="2024-03-20T18:26:04.297" v="836"/>
        <pc:sldMkLst>
          <pc:docMk/>
          <pc:sldMk cId="769797680" sldId="1664"/>
        </pc:sldMkLst>
        <pc:spChg chg="mod">
          <ac:chgData name="Tia Livingston" userId="68aaf085-38f5-45d1-920d-0fa6c33740b3" providerId="ADAL" clId="{9A24C7A1-47CF-4C17-AA94-C0EF1D685063}" dt="2024-03-20T18:24:37.816" v="796" actId="1076"/>
          <ac:spMkLst>
            <pc:docMk/>
            <pc:sldMk cId="769797680" sldId="1664"/>
            <ac:spMk id="18" creationId="{0CE26F9C-B0D6-AD5F-4CF8-92C9E00FAECA}"/>
          </ac:spMkLst>
        </pc:spChg>
        <pc:spChg chg="mod">
          <ac:chgData name="Tia Livingston" userId="68aaf085-38f5-45d1-920d-0fa6c33740b3" providerId="ADAL" clId="{9A24C7A1-47CF-4C17-AA94-C0EF1D685063}" dt="2024-03-20T18:26:04.297" v="836"/>
          <ac:spMkLst>
            <pc:docMk/>
            <pc:sldMk cId="769797680" sldId="1664"/>
            <ac:spMk id="19" creationId="{A2233446-47EC-854F-1138-1555382042BA}"/>
          </ac:spMkLst>
        </pc:spChg>
      </pc:sldChg>
      <pc:sldChg chg="modSp mod">
        <pc:chgData name="Tia Livingston" userId="68aaf085-38f5-45d1-920d-0fa6c33740b3" providerId="ADAL" clId="{9A24C7A1-47CF-4C17-AA94-C0EF1D685063}" dt="2024-03-05T16:12:30.646" v="10" actId="21"/>
        <pc:sldMkLst>
          <pc:docMk/>
          <pc:sldMk cId="1834787058" sldId="1667"/>
        </pc:sldMkLst>
        <pc:spChg chg="mod">
          <ac:chgData name="Tia Livingston" userId="68aaf085-38f5-45d1-920d-0fa6c33740b3" providerId="ADAL" clId="{9A24C7A1-47CF-4C17-AA94-C0EF1D685063}" dt="2024-03-05T16:12:30.646" v="10" actId="21"/>
          <ac:spMkLst>
            <pc:docMk/>
            <pc:sldMk cId="1834787058" sldId="1667"/>
            <ac:spMk id="10" creationId="{5AEF0627-81A1-F467-E848-2E144FDC0E8D}"/>
          </ac:spMkLst>
        </pc:spChg>
      </pc:sldChg>
      <pc:sldChg chg="addSp delSp modSp mod">
        <pc:chgData name="Tia Livingston" userId="68aaf085-38f5-45d1-920d-0fa6c33740b3" providerId="ADAL" clId="{9A24C7A1-47CF-4C17-AA94-C0EF1D685063}" dt="2024-03-20T18:25:02.135" v="812" actId="20577"/>
        <pc:sldMkLst>
          <pc:docMk/>
          <pc:sldMk cId="3434192068" sldId="1668"/>
        </pc:sldMkLst>
        <pc:spChg chg="mod">
          <ac:chgData name="Tia Livingston" userId="68aaf085-38f5-45d1-920d-0fa6c33740b3" providerId="ADAL" clId="{9A24C7A1-47CF-4C17-AA94-C0EF1D685063}" dt="2024-03-20T18:25:02.135" v="812" actId="20577"/>
          <ac:spMkLst>
            <pc:docMk/>
            <pc:sldMk cId="3434192068" sldId="1668"/>
            <ac:spMk id="5" creationId="{0BE25546-1192-5566-E33E-F7B11D3A911B}"/>
          </ac:spMkLst>
        </pc:spChg>
        <pc:picChg chg="del">
          <ac:chgData name="Tia Livingston" userId="68aaf085-38f5-45d1-920d-0fa6c33740b3" providerId="ADAL" clId="{9A24C7A1-47CF-4C17-AA94-C0EF1D685063}" dt="2024-03-20T16:44:37.413" v="154" actId="478"/>
          <ac:picMkLst>
            <pc:docMk/>
            <pc:sldMk cId="3434192068" sldId="1668"/>
            <ac:picMk id="9" creationId="{7F2D1155-99D4-B6C5-653A-D3A72ECF03B8}"/>
          </ac:picMkLst>
        </pc:picChg>
        <pc:picChg chg="add mod modCrop">
          <ac:chgData name="Tia Livingston" userId="68aaf085-38f5-45d1-920d-0fa6c33740b3" providerId="ADAL" clId="{9A24C7A1-47CF-4C17-AA94-C0EF1D685063}" dt="2024-03-05T19:05:24.513" v="22" actId="1440"/>
          <ac:picMkLst>
            <pc:docMk/>
            <pc:sldMk cId="3434192068" sldId="1668"/>
            <ac:picMk id="10" creationId="{3F9A7984-11DD-C3F0-1DD4-0FB8CD300DD6}"/>
          </ac:picMkLst>
        </pc:picChg>
        <pc:picChg chg="add del mod">
          <ac:chgData name="Tia Livingston" userId="68aaf085-38f5-45d1-920d-0fa6c33740b3" providerId="ADAL" clId="{9A24C7A1-47CF-4C17-AA94-C0EF1D685063}" dt="2024-03-20T16:44:32.371" v="152" actId="478"/>
          <ac:picMkLst>
            <pc:docMk/>
            <pc:sldMk cId="3434192068" sldId="1668"/>
            <ac:picMk id="11" creationId="{B63CEAD1-9993-2894-6787-40D462C8D368}"/>
          </ac:picMkLst>
        </pc:picChg>
        <pc:picChg chg="add del mod modCrop">
          <ac:chgData name="Tia Livingston" userId="68aaf085-38f5-45d1-920d-0fa6c33740b3" providerId="ADAL" clId="{9A24C7A1-47CF-4C17-AA94-C0EF1D685063}" dt="2024-03-20T16:44:54.560" v="156" actId="1440"/>
          <ac:picMkLst>
            <pc:docMk/>
            <pc:sldMk cId="3434192068" sldId="1668"/>
            <ac:picMk id="13" creationId="{06D70B90-0CAE-1CC8-10BE-7889BC59A1AF}"/>
          </ac:picMkLst>
        </pc:picChg>
        <pc:picChg chg="del">
          <ac:chgData name="Tia Livingston" userId="68aaf085-38f5-45d1-920d-0fa6c33740b3" providerId="ADAL" clId="{9A24C7A1-47CF-4C17-AA94-C0EF1D685063}" dt="2024-03-05T19:05:17.249" v="19" actId="478"/>
          <ac:picMkLst>
            <pc:docMk/>
            <pc:sldMk cId="3434192068" sldId="1668"/>
            <ac:picMk id="14" creationId="{E92033A7-0037-77EA-0F45-E823076351EF}"/>
          </ac:picMkLst>
        </pc:picChg>
      </pc:sldChg>
      <pc:sldChg chg="addSp delSp modSp mod">
        <pc:chgData name="Tia Livingston" userId="68aaf085-38f5-45d1-920d-0fa6c33740b3" providerId="ADAL" clId="{9A24C7A1-47CF-4C17-AA94-C0EF1D685063}" dt="2024-03-22T18:42:37.909" v="915" actId="1036"/>
        <pc:sldMkLst>
          <pc:docMk/>
          <pc:sldMk cId="3491997897" sldId="1670"/>
        </pc:sldMkLst>
        <pc:spChg chg="add mod">
          <ac:chgData name="Tia Livingston" userId="68aaf085-38f5-45d1-920d-0fa6c33740b3" providerId="ADAL" clId="{9A24C7A1-47CF-4C17-AA94-C0EF1D685063}" dt="2024-03-20T17:11:44.169" v="261" actId="1035"/>
          <ac:spMkLst>
            <pc:docMk/>
            <pc:sldMk cId="3491997897" sldId="1670"/>
            <ac:spMk id="8" creationId="{42834A4D-B23C-B42C-4EE5-40D97D9DC629}"/>
          </ac:spMkLst>
        </pc:spChg>
        <pc:spChg chg="add mod">
          <ac:chgData name="Tia Livingston" userId="68aaf085-38f5-45d1-920d-0fa6c33740b3" providerId="ADAL" clId="{9A24C7A1-47CF-4C17-AA94-C0EF1D685063}" dt="2024-03-20T18:21:01.799" v="767"/>
          <ac:spMkLst>
            <pc:docMk/>
            <pc:sldMk cId="3491997897" sldId="1670"/>
            <ac:spMk id="9" creationId="{05183931-B9BC-3D4D-A392-32E33E63251E}"/>
          </ac:spMkLst>
        </pc:spChg>
        <pc:spChg chg="mod">
          <ac:chgData name="Tia Livingston" userId="68aaf085-38f5-45d1-920d-0fa6c33740b3" providerId="ADAL" clId="{9A24C7A1-47CF-4C17-AA94-C0EF1D685063}" dt="2024-03-20T18:26:40.970" v="840"/>
          <ac:spMkLst>
            <pc:docMk/>
            <pc:sldMk cId="3491997897" sldId="1670"/>
            <ac:spMk id="19" creationId="{7460C743-7CA9-FF68-73C2-7FB4F29EBFAC}"/>
          </ac:spMkLst>
        </pc:spChg>
        <pc:spChg chg="mod">
          <ac:chgData name="Tia Livingston" userId="68aaf085-38f5-45d1-920d-0fa6c33740b3" providerId="ADAL" clId="{9A24C7A1-47CF-4C17-AA94-C0EF1D685063}" dt="2024-03-20T17:12:23.002" v="276" actId="1035"/>
          <ac:spMkLst>
            <pc:docMk/>
            <pc:sldMk cId="3491997897" sldId="1670"/>
            <ac:spMk id="22" creationId="{53444412-63B5-A719-DA18-DCF13CA007CE}"/>
          </ac:spMkLst>
        </pc:spChg>
        <pc:spChg chg="mod">
          <ac:chgData name="Tia Livingston" userId="68aaf085-38f5-45d1-920d-0fa6c33740b3" providerId="ADAL" clId="{9A24C7A1-47CF-4C17-AA94-C0EF1D685063}" dt="2024-03-20T17:12:23.002" v="276" actId="1035"/>
          <ac:spMkLst>
            <pc:docMk/>
            <pc:sldMk cId="3491997897" sldId="1670"/>
            <ac:spMk id="23" creationId="{BAC5BB97-70FF-218B-780E-4AF031E1B27C}"/>
          </ac:spMkLst>
        </pc:spChg>
        <pc:picChg chg="del">
          <ac:chgData name="Tia Livingston" userId="68aaf085-38f5-45d1-920d-0fa6c33740b3" providerId="ADAL" clId="{9A24C7A1-47CF-4C17-AA94-C0EF1D685063}" dt="2024-03-20T17:10:40.207" v="241" actId="478"/>
          <ac:picMkLst>
            <pc:docMk/>
            <pc:sldMk cId="3491997897" sldId="1670"/>
            <ac:picMk id="2" creationId="{55E1FD90-3F98-383C-DAE4-D791831BEAA5}"/>
          </ac:picMkLst>
        </pc:picChg>
        <pc:picChg chg="del mod">
          <ac:chgData name="Tia Livingston" userId="68aaf085-38f5-45d1-920d-0fa6c33740b3" providerId="ADAL" clId="{9A24C7A1-47CF-4C17-AA94-C0EF1D685063}" dt="2024-03-22T18:42:32.677" v="899" actId="478"/>
          <ac:picMkLst>
            <pc:docMk/>
            <pc:sldMk cId="3491997897" sldId="1670"/>
            <ac:picMk id="3" creationId="{0076C31D-1FDB-754F-0760-B78E96C3F4B1}"/>
          </ac:picMkLst>
        </pc:picChg>
        <pc:picChg chg="add mod modCrop">
          <ac:chgData name="Tia Livingston" userId="68aaf085-38f5-45d1-920d-0fa6c33740b3" providerId="ADAL" clId="{9A24C7A1-47CF-4C17-AA94-C0EF1D685063}" dt="2024-03-20T17:11:48.802" v="262" actId="14100"/>
          <ac:picMkLst>
            <pc:docMk/>
            <pc:sldMk cId="3491997897" sldId="1670"/>
            <ac:picMk id="7" creationId="{7FB01250-ADE3-69EB-1B9D-238849C56F38}"/>
          </ac:picMkLst>
        </pc:picChg>
        <pc:picChg chg="add mod modCrop">
          <ac:chgData name="Tia Livingston" userId="68aaf085-38f5-45d1-920d-0fa6c33740b3" providerId="ADAL" clId="{9A24C7A1-47CF-4C17-AA94-C0EF1D685063}" dt="2024-03-22T18:42:37.909" v="915" actId="1036"/>
          <ac:picMkLst>
            <pc:docMk/>
            <pc:sldMk cId="3491997897" sldId="1670"/>
            <ac:picMk id="10" creationId="{ECD716E2-2D01-1D13-2BF7-42E469260D8C}"/>
          </ac:picMkLst>
        </pc:picChg>
        <pc:picChg chg="add mod modCrop">
          <ac:chgData name="Tia Livingston" userId="68aaf085-38f5-45d1-920d-0fa6c33740b3" providerId="ADAL" clId="{9A24C7A1-47CF-4C17-AA94-C0EF1D685063}" dt="2024-03-20T17:10:54.861" v="245" actId="1440"/>
          <ac:picMkLst>
            <pc:docMk/>
            <pc:sldMk cId="3491997897" sldId="1670"/>
            <ac:picMk id="11" creationId="{E25372BA-DD10-8909-934A-E61BACA6E67A}"/>
          </ac:picMkLst>
        </pc:picChg>
      </pc:sldChg>
      <pc:sldChg chg="addSp delSp modSp mod">
        <pc:chgData name="Tia Livingston" userId="68aaf085-38f5-45d1-920d-0fa6c33740b3" providerId="ADAL" clId="{9A24C7A1-47CF-4C17-AA94-C0EF1D685063}" dt="2024-03-20T18:26:51.976" v="841"/>
        <pc:sldMkLst>
          <pc:docMk/>
          <pc:sldMk cId="762769357" sldId="1672"/>
        </pc:sldMkLst>
        <pc:spChg chg="mod">
          <ac:chgData name="Tia Livingston" userId="68aaf085-38f5-45d1-920d-0fa6c33740b3" providerId="ADAL" clId="{9A24C7A1-47CF-4C17-AA94-C0EF1D685063}" dt="2024-03-20T18:26:51.976" v="841"/>
          <ac:spMkLst>
            <pc:docMk/>
            <pc:sldMk cId="762769357" sldId="1672"/>
            <ac:spMk id="5" creationId="{2ABF16D5-EF04-65C9-B8F4-B4A439D06821}"/>
          </ac:spMkLst>
        </pc:spChg>
        <pc:spChg chg="mod">
          <ac:chgData name="Tia Livingston" userId="68aaf085-38f5-45d1-920d-0fa6c33740b3" providerId="ADAL" clId="{9A24C7A1-47CF-4C17-AA94-C0EF1D685063}" dt="2024-03-20T17:20:11.271" v="324" actId="1035"/>
          <ac:spMkLst>
            <pc:docMk/>
            <pc:sldMk cId="762769357" sldId="1672"/>
            <ac:spMk id="6" creationId="{65E9879B-F926-0B11-E383-CC9D904189F4}"/>
          </ac:spMkLst>
        </pc:spChg>
        <pc:spChg chg="mod">
          <ac:chgData name="Tia Livingston" userId="68aaf085-38f5-45d1-920d-0fa6c33740b3" providerId="ADAL" clId="{9A24C7A1-47CF-4C17-AA94-C0EF1D685063}" dt="2024-03-20T17:20:11.271" v="324" actId="1035"/>
          <ac:spMkLst>
            <pc:docMk/>
            <pc:sldMk cId="762769357" sldId="1672"/>
            <ac:spMk id="7" creationId="{2F0F5CEA-CCEE-C1D3-B378-44BE7E4BC68F}"/>
          </ac:spMkLst>
        </pc:spChg>
        <pc:spChg chg="add mod">
          <ac:chgData name="Tia Livingston" userId="68aaf085-38f5-45d1-920d-0fa6c33740b3" providerId="ADAL" clId="{9A24C7A1-47CF-4C17-AA94-C0EF1D685063}" dt="2024-03-20T17:20:25.551" v="326" actId="1076"/>
          <ac:spMkLst>
            <pc:docMk/>
            <pc:sldMk cId="762769357" sldId="1672"/>
            <ac:spMk id="11" creationId="{870F9B49-288F-5D18-E0EC-CAADB8574DA6}"/>
          </ac:spMkLst>
        </pc:spChg>
        <pc:spChg chg="add mod">
          <ac:chgData name="Tia Livingston" userId="68aaf085-38f5-45d1-920d-0fa6c33740b3" providerId="ADAL" clId="{9A24C7A1-47CF-4C17-AA94-C0EF1D685063}" dt="2024-03-20T18:20:53.909" v="766"/>
          <ac:spMkLst>
            <pc:docMk/>
            <pc:sldMk cId="762769357" sldId="1672"/>
            <ac:spMk id="13" creationId="{0A1D86D2-ADE2-7178-64D4-4A15FE284DD8}"/>
          </ac:spMkLst>
        </pc:spChg>
        <pc:picChg chg="add mod modCrop">
          <ac:chgData name="Tia Livingston" userId="68aaf085-38f5-45d1-920d-0fa6c33740b3" providerId="ADAL" clId="{9A24C7A1-47CF-4C17-AA94-C0EF1D685063}" dt="2024-03-20T17:23:43.493" v="340" actId="1440"/>
          <ac:picMkLst>
            <pc:docMk/>
            <pc:sldMk cId="762769357" sldId="1672"/>
            <ac:picMk id="9" creationId="{D146470D-D7FF-8451-AF46-39BC6B6B2553}"/>
          </ac:picMkLst>
        </pc:picChg>
        <pc:picChg chg="del">
          <ac:chgData name="Tia Livingston" userId="68aaf085-38f5-45d1-920d-0fa6c33740b3" providerId="ADAL" clId="{9A24C7A1-47CF-4C17-AA94-C0EF1D685063}" dt="2024-03-20T17:19:33.439" v="285" actId="478"/>
          <ac:picMkLst>
            <pc:docMk/>
            <pc:sldMk cId="762769357" sldId="1672"/>
            <ac:picMk id="10" creationId="{0D1B81B7-07EE-A07A-5006-B3776FD1DAD4}"/>
          </ac:picMkLst>
        </pc:picChg>
        <pc:picChg chg="del mod">
          <ac:chgData name="Tia Livingston" userId="68aaf085-38f5-45d1-920d-0fa6c33740b3" providerId="ADAL" clId="{9A24C7A1-47CF-4C17-AA94-C0EF1D685063}" dt="2024-03-20T17:27:03.219" v="351" actId="478"/>
          <ac:picMkLst>
            <pc:docMk/>
            <pc:sldMk cId="762769357" sldId="1672"/>
            <ac:picMk id="12" creationId="{9EEA1349-EACB-C881-0485-CC3A4D06E266}"/>
          </ac:picMkLst>
        </pc:picChg>
        <pc:picChg chg="add mod modCrop">
          <ac:chgData name="Tia Livingston" userId="68aaf085-38f5-45d1-920d-0fa6c33740b3" providerId="ADAL" clId="{9A24C7A1-47CF-4C17-AA94-C0EF1D685063}" dt="2024-03-20T17:21:46.189" v="338" actId="1076"/>
          <ac:picMkLst>
            <pc:docMk/>
            <pc:sldMk cId="762769357" sldId="1672"/>
            <ac:picMk id="15" creationId="{D44990E9-8E2C-B8C4-9FFF-15BBB80F381A}"/>
          </ac:picMkLst>
        </pc:picChg>
        <pc:picChg chg="add del mod">
          <ac:chgData name="Tia Livingston" userId="68aaf085-38f5-45d1-920d-0fa6c33740b3" providerId="ADAL" clId="{9A24C7A1-47CF-4C17-AA94-C0EF1D685063}" dt="2024-03-20T17:25:40.888" v="342" actId="478"/>
          <ac:picMkLst>
            <pc:docMk/>
            <pc:sldMk cId="762769357" sldId="1672"/>
            <ac:picMk id="17" creationId="{91AA64C8-9738-2EA4-D0DB-84F86B076BFF}"/>
          </ac:picMkLst>
        </pc:picChg>
        <pc:picChg chg="add mod modCrop">
          <ac:chgData name="Tia Livingston" userId="68aaf085-38f5-45d1-920d-0fa6c33740b3" providerId="ADAL" clId="{9A24C7A1-47CF-4C17-AA94-C0EF1D685063}" dt="2024-03-20T17:27:46.201" v="365" actId="1076"/>
          <ac:picMkLst>
            <pc:docMk/>
            <pc:sldMk cId="762769357" sldId="1672"/>
            <ac:picMk id="19" creationId="{2759850A-A751-607B-9E30-F443D4B153C8}"/>
          </ac:picMkLst>
        </pc:picChg>
      </pc:sldChg>
      <pc:sldChg chg="addSp delSp modSp mod">
        <pc:chgData name="Tia Livingston" userId="68aaf085-38f5-45d1-920d-0fa6c33740b3" providerId="ADAL" clId="{9A24C7A1-47CF-4C17-AA94-C0EF1D685063}" dt="2024-03-20T18:27:02.327" v="842"/>
        <pc:sldMkLst>
          <pc:docMk/>
          <pc:sldMk cId="2261615593" sldId="1673"/>
        </pc:sldMkLst>
        <pc:spChg chg="mod">
          <ac:chgData name="Tia Livingston" userId="68aaf085-38f5-45d1-920d-0fa6c33740b3" providerId="ADAL" clId="{9A24C7A1-47CF-4C17-AA94-C0EF1D685063}" dt="2024-03-20T18:27:02.327" v="842"/>
          <ac:spMkLst>
            <pc:docMk/>
            <pc:sldMk cId="2261615593" sldId="1673"/>
            <ac:spMk id="5" creationId="{2ABF16D5-EF04-65C9-B8F4-B4A439D06821}"/>
          </ac:spMkLst>
        </pc:spChg>
        <pc:spChg chg="mod">
          <ac:chgData name="Tia Livingston" userId="68aaf085-38f5-45d1-920d-0fa6c33740b3" providerId="ADAL" clId="{9A24C7A1-47CF-4C17-AA94-C0EF1D685063}" dt="2024-03-20T17:32:33.676" v="429" actId="1036"/>
          <ac:spMkLst>
            <pc:docMk/>
            <pc:sldMk cId="2261615593" sldId="1673"/>
            <ac:spMk id="6" creationId="{65E9879B-F926-0B11-E383-CC9D904189F4}"/>
          </ac:spMkLst>
        </pc:spChg>
        <pc:spChg chg="mod">
          <ac:chgData name="Tia Livingston" userId="68aaf085-38f5-45d1-920d-0fa6c33740b3" providerId="ADAL" clId="{9A24C7A1-47CF-4C17-AA94-C0EF1D685063}" dt="2024-03-20T17:32:33.676" v="429" actId="1036"/>
          <ac:spMkLst>
            <pc:docMk/>
            <pc:sldMk cId="2261615593" sldId="1673"/>
            <ac:spMk id="7" creationId="{2F0F5CEA-CCEE-C1D3-B378-44BE7E4BC68F}"/>
          </ac:spMkLst>
        </pc:spChg>
        <pc:spChg chg="add mod">
          <ac:chgData name="Tia Livingston" userId="68aaf085-38f5-45d1-920d-0fa6c33740b3" providerId="ADAL" clId="{9A24C7A1-47CF-4C17-AA94-C0EF1D685063}" dt="2024-03-20T17:33:28.201" v="434" actId="1076"/>
          <ac:spMkLst>
            <pc:docMk/>
            <pc:sldMk cId="2261615593" sldId="1673"/>
            <ac:spMk id="11" creationId="{989FCB59-84AA-B4FA-7F33-7DFEA85B2587}"/>
          </ac:spMkLst>
        </pc:spChg>
        <pc:spChg chg="add mod">
          <ac:chgData name="Tia Livingston" userId="68aaf085-38f5-45d1-920d-0fa6c33740b3" providerId="ADAL" clId="{9A24C7A1-47CF-4C17-AA94-C0EF1D685063}" dt="2024-03-20T18:20:48.161" v="765"/>
          <ac:spMkLst>
            <pc:docMk/>
            <pc:sldMk cId="2261615593" sldId="1673"/>
            <ac:spMk id="12" creationId="{07FE790D-B463-ECB3-B594-BDED47341F7B}"/>
          </ac:spMkLst>
        </pc:spChg>
        <pc:picChg chg="del">
          <ac:chgData name="Tia Livingston" userId="68aaf085-38f5-45d1-920d-0fa6c33740b3" providerId="ADAL" clId="{9A24C7A1-47CF-4C17-AA94-C0EF1D685063}" dt="2024-03-20T17:35:30.956" v="444" actId="478"/>
          <ac:picMkLst>
            <pc:docMk/>
            <pc:sldMk cId="2261615593" sldId="1673"/>
            <ac:picMk id="9" creationId="{1B1A6B0F-1054-75A3-B1F2-6522B696E637}"/>
          </ac:picMkLst>
        </pc:picChg>
        <pc:picChg chg="add mod modCrop">
          <ac:chgData name="Tia Livingston" userId="68aaf085-38f5-45d1-920d-0fa6c33740b3" providerId="ADAL" clId="{9A24C7A1-47CF-4C17-AA94-C0EF1D685063}" dt="2024-03-20T17:32:46.422" v="431" actId="732"/>
          <ac:picMkLst>
            <pc:docMk/>
            <pc:sldMk cId="2261615593" sldId="1673"/>
            <ac:picMk id="10" creationId="{B0BF4548-9B3A-6385-0547-E13543E5EC74}"/>
          </ac:picMkLst>
        </pc:picChg>
        <pc:picChg chg="mod">
          <ac:chgData name="Tia Livingston" userId="68aaf085-38f5-45d1-920d-0fa6c33740b3" providerId="ADAL" clId="{9A24C7A1-47CF-4C17-AA94-C0EF1D685063}" dt="2024-03-20T17:33:06.718" v="432" actId="14861"/>
          <ac:picMkLst>
            <pc:docMk/>
            <pc:sldMk cId="2261615593" sldId="1673"/>
            <ac:picMk id="13" creationId="{2BB752C2-ED2F-B33D-CE49-6B42B1E8A6D9}"/>
          </ac:picMkLst>
        </pc:picChg>
        <pc:picChg chg="add del mod">
          <ac:chgData name="Tia Livingston" userId="68aaf085-38f5-45d1-920d-0fa6c33740b3" providerId="ADAL" clId="{9A24C7A1-47CF-4C17-AA94-C0EF1D685063}" dt="2024-03-20T17:33:43.602" v="436" actId="478"/>
          <ac:picMkLst>
            <pc:docMk/>
            <pc:sldMk cId="2261615593" sldId="1673"/>
            <ac:picMk id="15" creationId="{1A077C92-304D-557A-3F6E-D9E5DEBCD950}"/>
          </ac:picMkLst>
        </pc:picChg>
        <pc:picChg chg="add mod modCrop">
          <ac:chgData name="Tia Livingston" userId="68aaf085-38f5-45d1-920d-0fa6c33740b3" providerId="ADAL" clId="{9A24C7A1-47CF-4C17-AA94-C0EF1D685063}" dt="2024-03-20T17:35:35.287" v="446" actId="1440"/>
          <ac:picMkLst>
            <pc:docMk/>
            <pc:sldMk cId="2261615593" sldId="1673"/>
            <ac:picMk id="17" creationId="{1A8B420B-8C84-2370-BFEA-9055FEE870F9}"/>
          </ac:picMkLst>
        </pc:picChg>
      </pc:sldChg>
      <pc:sldChg chg="addSp delSp modSp mod">
        <pc:chgData name="Tia Livingston" userId="68aaf085-38f5-45d1-920d-0fa6c33740b3" providerId="ADAL" clId="{9A24C7A1-47CF-4C17-AA94-C0EF1D685063}" dt="2024-03-20T18:27:08.198" v="843"/>
        <pc:sldMkLst>
          <pc:docMk/>
          <pc:sldMk cId="2189420437" sldId="1675"/>
        </pc:sldMkLst>
        <pc:spChg chg="mod">
          <ac:chgData name="Tia Livingston" userId="68aaf085-38f5-45d1-920d-0fa6c33740b3" providerId="ADAL" clId="{9A24C7A1-47CF-4C17-AA94-C0EF1D685063}" dt="2024-03-20T18:27:08.198" v="843"/>
          <ac:spMkLst>
            <pc:docMk/>
            <pc:sldMk cId="2189420437" sldId="1675"/>
            <ac:spMk id="7" creationId="{B0128929-C08B-E490-0271-3446A61DB3B3}"/>
          </ac:spMkLst>
        </pc:spChg>
        <pc:spChg chg="mod">
          <ac:chgData name="Tia Livingston" userId="68aaf085-38f5-45d1-920d-0fa6c33740b3" providerId="ADAL" clId="{9A24C7A1-47CF-4C17-AA94-C0EF1D685063}" dt="2024-03-20T18:21:37.376" v="778" actId="1038"/>
          <ac:spMkLst>
            <pc:docMk/>
            <pc:sldMk cId="2189420437" sldId="1675"/>
            <ac:spMk id="8" creationId="{4ADAF15D-5627-31C5-6F65-F0AE6F4A1D82}"/>
          </ac:spMkLst>
        </pc:spChg>
        <pc:spChg chg="mod">
          <ac:chgData name="Tia Livingston" userId="68aaf085-38f5-45d1-920d-0fa6c33740b3" providerId="ADAL" clId="{9A24C7A1-47CF-4C17-AA94-C0EF1D685063}" dt="2024-03-20T18:21:37.376" v="778" actId="1038"/>
          <ac:spMkLst>
            <pc:docMk/>
            <pc:sldMk cId="2189420437" sldId="1675"/>
            <ac:spMk id="9" creationId="{5CD126A7-F429-9FBF-F984-959314FB1052}"/>
          </ac:spMkLst>
        </pc:spChg>
        <pc:spChg chg="add mod">
          <ac:chgData name="Tia Livingston" userId="68aaf085-38f5-45d1-920d-0fa6c33740b3" providerId="ADAL" clId="{9A24C7A1-47CF-4C17-AA94-C0EF1D685063}" dt="2024-03-20T18:21:37.376" v="778" actId="1038"/>
          <ac:spMkLst>
            <pc:docMk/>
            <pc:sldMk cId="2189420437" sldId="1675"/>
            <ac:spMk id="10" creationId="{A9F97100-6751-D064-A618-3906A80D7385}"/>
          </ac:spMkLst>
        </pc:spChg>
        <pc:spChg chg="add mod">
          <ac:chgData name="Tia Livingston" userId="68aaf085-38f5-45d1-920d-0fa6c33740b3" providerId="ADAL" clId="{9A24C7A1-47CF-4C17-AA94-C0EF1D685063}" dt="2024-03-20T18:21:37.376" v="778" actId="1038"/>
          <ac:spMkLst>
            <pc:docMk/>
            <pc:sldMk cId="2189420437" sldId="1675"/>
            <ac:spMk id="12" creationId="{46430B53-933D-AF6D-5299-2C3CC2A90BB1}"/>
          </ac:spMkLst>
        </pc:spChg>
        <pc:picChg chg="add mod modCrop">
          <ac:chgData name="Tia Livingston" userId="68aaf085-38f5-45d1-920d-0fa6c33740b3" providerId="ADAL" clId="{9A24C7A1-47CF-4C17-AA94-C0EF1D685063}" dt="2024-03-20T18:21:37.376" v="778" actId="1038"/>
          <ac:picMkLst>
            <pc:docMk/>
            <pc:sldMk cId="2189420437" sldId="1675"/>
            <ac:picMk id="3" creationId="{5BA1010C-487D-E334-FD58-447B6AC684C4}"/>
          </ac:picMkLst>
        </pc:picChg>
        <pc:picChg chg="mod">
          <ac:chgData name="Tia Livingston" userId="68aaf085-38f5-45d1-920d-0fa6c33740b3" providerId="ADAL" clId="{9A24C7A1-47CF-4C17-AA94-C0EF1D685063}" dt="2024-03-20T18:21:37.376" v="778" actId="1038"/>
          <ac:picMkLst>
            <pc:docMk/>
            <pc:sldMk cId="2189420437" sldId="1675"/>
            <ac:picMk id="11" creationId="{146108F8-6A79-C26F-F764-F264C9C2EF25}"/>
          </ac:picMkLst>
        </pc:picChg>
        <pc:picChg chg="del">
          <ac:chgData name="Tia Livingston" userId="68aaf085-38f5-45d1-920d-0fa6c33740b3" providerId="ADAL" clId="{9A24C7A1-47CF-4C17-AA94-C0EF1D685063}" dt="2024-03-20T17:43:45.114" v="576" actId="478"/>
          <ac:picMkLst>
            <pc:docMk/>
            <pc:sldMk cId="2189420437" sldId="1675"/>
            <ac:picMk id="14" creationId="{D5498726-C65E-7C44-0322-C2C450D1EECA}"/>
          </ac:picMkLst>
        </pc:picChg>
        <pc:picChg chg="add mod modCrop">
          <ac:chgData name="Tia Livingston" userId="68aaf085-38f5-45d1-920d-0fa6c33740b3" providerId="ADAL" clId="{9A24C7A1-47CF-4C17-AA94-C0EF1D685063}" dt="2024-03-20T17:44:18.116" v="586" actId="1440"/>
          <ac:picMkLst>
            <pc:docMk/>
            <pc:sldMk cId="2189420437" sldId="1675"/>
            <ac:picMk id="15" creationId="{C74C3260-6796-2661-5393-010BFDAACA44}"/>
          </ac:picMkLst>
        </pc:picChg>
      </pc:sldChg>
      <pc:sldChg chg="addSp delSp modSp mod">
        <pc:chgData name="Tia Livingston" userId="68aaf085-38f5-45d1-920d-0fa6c33740b3" providerId="ADAL" clId="{9A24C7A1-47CF-4C17-AA94-C0EF1D685063}" dt="2024-03-20T18:27:18.795" v="844"/>
        <pc:sldMkLst>
          <pc:docMk/>
          <pc:sldMk cId="2245027137" sldId="1676"/>
        </pc:sldMkLst>
        <pc:spChg chg="mod">
          <ac:chgData name="Tia Livingston" userId="68aaf085-38f5-45d1-920d-0fa6c33740b3" providerId="ADAL" clId="{9A24C7A1-47CF-4C17-AA94-C0EF1D685063}" dt="2024-03-20T18:27:18.795" v="844"/>
          <ac:spMkLst>
            <pc:docMk/>
            <pc:sldMk cId="2245027137" sldId="1676"/>
            <ac:spMk id="5" creationId="{790CF175-3504-D70E-5C93-087BA1DAB4DC}"/>
          </ac:spMkLst>
        </pc:spChg>
        <pc:spChg chg="mod">
          <ac:chgData name="Tia Livingston" userId="68aaf085-38f5-45d1-920d-0fa6c33740b3" providerId="ADAL" clId="{9A24C7A1-47CF-4C17-AA94-C0EF1D685063}" dt="2024-03-20T18:03:22.780" v="662" actId="1076"/>
          <ac:spMkLst>
            <pc:docMk/>
            <pc:sldMk cId="2245027137" sldId="1676"/>
            <ac:spMk id="6" creationId="{07D38B79-98D4-9A31-290B-489075316D1C}"/>
          </ac:spMkLst>
        </pc:spChg>
        <pc:spChg chg="mod">
          <ac:chgData name="Tia Livingston" userId="68aaf085-38f5-45d1-920d-0fa6c33740b3" providerId="ADAL" clId="{9A24C7A1-47CF-4C17-AA94-C0EF1D685063}" dt="2024-03-20T18:03:24.826" v="663" actId="1076"/>
          <ac:spMkLst>
            <pc:docMk/>
            <pc:sldMk cId="2245027137" sldId="1676"/>
            <ac:spMk id="8" creationId="{FB8A2DF8-5C4C-BC1D-5C3E-2686FB10B4EF}"/>
          </ac:spMkLst>
        </pc:spChg>
        <pc:spChg chg="add mod">
          <ac:chgData name="Tia Livingston" userId="68aaf085-38f5-45d1-920d-0fa6c33740b3" providerId="ADAL" clId="{9A24C7A1-47CF-4C17-AA94-C0EF1D685063}" dt="2024-03-20T18:03:43.425" v="670" actId="1076"/>
          <ac:spMkLst>
            <pc:docMk/>
            <pc:sldMk cId="2245027137" sldId="1676"/>
            <ac:spMk id="10" creationId="{A946E0D0-FCE9-0E24-3D18-E01E89CFCF9C}"/>
          </ac:spMkLst>
        </pc:spChg>
        <pc:spChg chg="add mod">
          <ac:chgData name="Tia Livingston" userId="68aaf085-38f5-45d1-920d-0fa6c33740b3" providerId="ADAL" clId="{9A24C7A1-47CF-4C17-AA94-C0EF1D685063}" dt="2024-03-20T18:20:39.211" v="761"/>
          <ac:spMkLst>
            <pc:docMk/>
            <pc:sldMk cId="2245027137" sldId="1676"/>
            <ac:spMk id="11" creationId="{CDE8720A-D741-80AD-BF20-6BDD903C98ED}"/>
          </ac:spMkLst>
        </pc:spChg>
        <pc:picChg chg="add mod modCrop">
          <ac:chgData name="Tia Livingston" userId="68aaf085-38f5-45d1-920d-0fa6c33740b3" providerId="ADAL" clId="{9A24C7A1-47CF-4C17-AA94-C0EF1D685063}" dt="2024-03-20T18:04:10.791" v="672" actId="1440"/>
          <ac:picMkLst>
            <pc:docMk/>
            <pc:sldMk cId="2245027137" sldId="1676"/>
            <ac:picMk id="9" creationId="{06EC2A4F-4B52-ECE9-DD35-FC7131FF74DC}"/>
          </ac:picMkLst>
        </pc:picChg>
        <pc:picChg chg="del">
          <ac:chgData name="Tia Livingston" userId="68aaf085-38f5-45d1-920d-0fa6c33740b3" providerId="ADAL" clId="{9A24C7A1-47CF-4C17-AA94-C0EF1D685063}" dt="2024-03-20T17:59:37.790" v="594" actId="478"/>
          <ac:picMkLst>
            <pc:docMk/>
            <pc:sldMk cId="2245027137" sldId="1676"/>
            <ac:picMk id="13" creationId="{47F7B17F-1D18-1F87-CD62-968C262E07B6}"/>
          </ac:picMkLst>
        </pc:picChg>
        <pc:picChg chg="add mod modCrop">
          <ac:chgData name="Tia Livingston" userId="68aaf085-38f5-45d1-920d-0fa6c33740b3" providerId="ADAL" clId="{9A24C7A1-47CF-4C17-AA94-C0EF1D685063}" dt="2024-03-20T18:03:27.509" v="664" actId="1076"/>
          <ac:picMkLst>
            <pc:docMk/>
            <pc:sldMk cId="2245027137" sldId="1676"/>
            <ac:picMk id="14" creationId="{613820BF-E76D-2B9D-4F41-DED242E5DA94}"/>
          </ac:picMkLst>
        </pc:picChg>
        <pc:picChg chg="mod">
          <ac:chgData name="Tia Livingston" userId="68aaf085-38f5-45d1-920d-0fa6c33740b3" providerId="ADAL" clId="{9A24C7A1-47CF-4C17-AA94-C0EF1D685063}" dt="2024-03-20T18:03:17.011" v="661" actId="14861"/>
          <ac:picMkLst>
            <pc:docMk/>
            <pc:sldMk cId="2245027137" sldId="1676"/>
            <ac:picMk id="15" creationId="{DBF1B6ED-5465-1030-5343-7D5E5040E3F9}"/>
          </ac:picMkLst>
        </pc:picChg>
      </pc:sldChg>
      <pc:sldChg chg="modSp mod">
        <pc:chgData name="Tia Livingston" userId="68aaf085-38f5-45d1-920d-0fa6c33740b3" providerId="ADAL" clId="{9A24C7A1-47CF-4C17-AA94-C0EF1D685063}" dt="2024-03-20T18:26:15.174" v="838"/>
        <pc:sldMkLst>
          <pc:docMk/>
          <pc:sldMk cId="3650093594" sldId="1677"/>
        </pc:sldMkLst>
        <pc:spChg chg="mod">
          <ac:chgData name="Tia Livingston" userId="68aaf085-38f5-45d1-920d-0fa6c33740b3" providerId="ADAL" clId="{9A24C7A1-47CF-4C17-AA94-C0EF1D685063}" dt="2024-03-20T18:26:15.174" v="838"/>
          <ac:spMkLst>
            <pc:docMk/>
            <pc:sldMk cId="3650093594" sldId="1677"/>
            <ac:spMk id="6" creationId="{B5CCA7D8-8339-BDBB-8B64-872C45F58AFE}"/>
          </ac:spMkLst>
        </pc:spChg>
      </pc:sldChg>
      <pc:sldChg chg="addSp delSp modSp mod">
        <pc:chgData name="Tia Livingston" userId="68aaf085-38f5-45d1-920d-0fa6c33740b3" providerId="ADAL" clId="{9A24C7A1-47CF-4C17-AA94-C0EF1D685063}" dt="2024-03-20T18:27:30.084" v="845"/>
        <pc:sldMkLst>
          <pc:docMk/>
          <pc:sldMk cId="566031413" sldId="1680"/>
        </pc:sldMkLst>
        <pc:spChg chg="add mod">
          <ac:chgData name="Tia Livingston" userId="68aaf085-38f5-45d1-920d-0fa6c33740b3" providerId="ADAL" clId="{9A24C7A1-47CF-4C17-AA94-C0EF1D685063}" dt="2024-03-20T18:17:51.569" v="734" actId="1076"/>
          <ac:spMkLst>
            <pc:docMk/>
            <pc:sldMk cId="566031413" sldId="1680"/>
            <ac:spMk id="2" creationId="{ECE7B385-22D8-B65D-615C-9D7F79476804}"/>
          </ac:spMkLst>
        </pc:spChg>
        <pc:spChg chg="add mod">
          <ac:chgData name="Tia Livingston" userId="68aaf085-38f5-45d1-920d-0fa6c33740b3" providerId="ADAL" clId="{9A24C7A1-47CF-4C17-AA94-C0EF1D685063}" dt="2024-03-20T18:20:28.747" v="758"/>
          <ac:spMkLst>
            <pc:docMk/>
            <pc:sldMk cId="566031413" sldId="1680"/>
            <ac:spMk id="3" creationId="{2A1CB8EE-66EA-F47F-5FD4-28F470F829CA}"/>
          </ac:spMkLst>
        </pc:spChg>
        <pc:spChg chg="mod">
          <ac:chgData name="Tia Livingston" userId="68aaf085-38f5-45d1-920d-0fa6c33740b3" providerId="ADAL" clId="{9A24C7A1-47CF-4C17-AA94-C0EF1D685063}" dt="2024-03-20T18:22:26.673" v="786" actId="1037"/>
          <ac:spMkLst>
            <pc:docMk/>
            <pc:sldMk cId="566031413" sldId="1680"/>
            <ac:spMk id="5" creationId="{4E593149-EC74-813E-6E18-D9BC0147E96B}"/>
          </ac:spMkLst>
        </pc:spChg>
        <pc:spChg chg="mod">
          <ac:chgData name="Tia Livingston" userId="68aaf085-38f5-45d1-920d-0fa6c33740b3" providerId="ADAL" clId="{9A24C7A1-47CF-4C17-AA94-C0EF1D685063}" dt="2024-03-20T18:27:30.084" v="845"/>
          <ac:spMkLst>
            <pc:docMk/>
            <pc:sldMk cId="566031413" sldId="1680"/>
            <ac:spMk id="7" creationId="{847EA487-198F-E363-C223-A2A02E63BC4E}"/>
          </ac:spMkLst>
        </pc:spChg>
        <pc:spChg chg="mod">
          <ac:chgData name="Tia Livingston" userId="68aaf085-38f5-45d1-920d-0fa6c33740b3" providerId="ADAL" clId="{9A24C7A1-47CF-4C17-AA94-C0EF1D685063}" dt="2024-03-20T18:22:40.226" v="790" actId="14100"/>
          <ac:spMkLst>
            <pc:docMk/>
            <pc:sldMk cId="566031413" sldId="1680"/>
            <ac:spMk id="8" creationId="{6641E2BB-BD97-D51E-7FAD-1A8AD8AE9832}"/>
          </ac:spMkLst>
        </pc:spChg>
        <pc:spChg chg="mod">
          <ac:chgData name="Tia Livingston" userId="68aaf085-38f5-45d1-920d-0fa6c33740b3" providerId="ADAL" clId="{9A24C7A1-47CF-4C17-AA94-C0EF1D685063}" dt="2024-03-20T18:22:45.524" v="791" actId="14100"/>
          <ac:spMkLst>
            <pc:docMk/>
            <pc:sldMk cId="566031413" sldId="1680"/>
            <ac:spMk id="9" creationId="{0DACBBA8-9430-6766-C113-3E17064101FD}"/>
          </ac:spMkLst>
        </pc:spChg>
        <pc:spChg chg="mod">
          <ac:chgData name="Tia Livingston" userId="68aaf085-38f5-45d1-920d-0fa6c33740b3" providerId="ADAL" clId="{9A24C7A1-47CF-4C17-AA94-C0EF1D685063}" dt="2024-03-20T18:17:43.204" v="732" actId="1036"/>
          <ac:spMkLst>
            <pc:docMk/>
            <pc:sldMk cId="566031413" sldId="1680"/>
            <ac:spMk id="12" creationId="{D9F6C490-E77B-AA5F-808B-E802B1B81EB0}"/>
          </ac:spMkLst>
        </pc:spChg>
        <pc:spChg chg="mod">
          <ac:chgData name="Tia Livingston" userId="68aaf085-38f5-45d1-920d-0fa6c33740b3" providerId="ADAL" clId="{9A24C7A1-47CF-4C17-AA94-C0EF1D685063}" dt="2024-03-20T18:17:43.204" v="732" actId="1036"/>
          <ac:spMkLst>
            <pc:docMk/>
            <pc:sldMk cId="566031413" sldId="1680"/>
            <ac:spMk id="13" creationId="{1E1E68E6-1A42-E8B6-4B98-872E7667B790}"/>
          </ac:spMkLst>
        </pc:spChg>
        <pc:picChg chg="add mod modCrop">
          <ac:chgData name="Tia Livingston" userId="68aaf085-38f5-45d1-920d-0fa6c33740b3" providerId="ADAL" clId="{9A24C7A1-47CF-4C17-AA94-C0EF1D685063}" dt="2024-03-20T18:22:22.239" v="784" actId="1076"/>
          <ac:picMkLst>
            <pc:docMk/>
            <pc:sldMk cId="566031413" sldId="1680"/>
            <ac:picMk id="6" creationId="{67F92B97-D15A-8B9D-0D8A-EE8C0776B99C}"/>
          </ac:picMkLst>
        </pc:picChg>
        <pc:picChg chg="add mod modCrop">
          <ac:chgData name="Tia Livingston" userId="68aaf085-38f5-45d1-920d-0fa6c33740b3" providerId="ADAL" clId="{9A24C7A1-47CF-4C17-AA94-C0EF1D685063}" dt="2024-03-20T18:19:31.460" v="753" actId="14100"/>
          <ac:picMkLst>
            <pc:docMk/>
            <pc:sldMk cId="566031413" sldId="1680"/>
            <ac:picMk id="11" creationId="{6534D428-B61D-6D0C-BA05-C39CD001283E}"/>
          </ac:picMkLst>
        </pc:picChg>
        <pc:picChg chg="mod">
          <ac:chgData name="Tia Livingston" userId="68aaf085-38f5-45d1-920d-0fa6c33740b3" providerId="ADAL" clId="{9A24C7A1-47CF-4C17-AA94-C0EF1D685063}" dt="2024-03-20T18:22:12.244" v="779" actId="14861"/>
          <ac:picMkLst>
            <pc:docMk/>
            <pc:sldMk cId="566031413" sldId="1680"/>
            <ac:picMk id="17" creationId="{6C55F80C-A935-B0AD-FC4B-114455FE52DE}"/>
          </ac:picMkLst>
        </pc:picChg>
        <pc:picChg chg="del">
          <ac:chgData name="Tia Livingston" userId="68aaf085-38f5-45d1-920d-0fa6c33740b3" providerId="ADAL" clId="{9A24C7A1-47CF-4C17-AA94-C0EF1D685063}" dt="2024-03-20T18:18:46.234" v="743" actId="478"/>
          <ac:picMkLst>
            <pc:docMk/>
            <pc:sldMk cId="566031413" sldId="1680"/>
            <ac:picMk id="19" creationId="{0F123330-3E88-7B9E-A8F4-892175AAFA22}"/>
          </ac:picMkLst>
        </pc:picChg>
      </pc:sldChg>
      <pc:sldChg chg="addSp delSp modSp mod">
        <pc:chgData name="Tia Livingston" userId="68aaf085-38f5-45d1-920d-0fa6c33740b3" providerId="ADAL" clId="{9A24C7A1-47CF-4C17-AA94-C0EF1D685063}" dt="2024-03-22T14:12:05.490" v="864" actId="1440"/>
        <pc:sldMkLst>
          <pc:docMk/>
          <pc:sldMk cId="9809033" sldId="1683"/>
        </pc:sldMkLst>
        <pc:picChg chg="del">
          <ac:chgData name="Tia Livingston" userId="68aaf085-38f5-45d1-920d-0fa6c33740b3" providerId="ADAL" clId="{9A24C7A1-47CF-4C17-AA94-C0EF1D685063}" dt="2024-03-22T14:11:52.960" v="857" actId="478"/>
          <ac:picMkLst>
            <pc:docMk/>
            <pc:sldMk cId="9809033" sldId="1683"/>
            <ac:picMk id="2" creationId="{1FA9E311-7502-2545-4EFC-B8CBFEFF813D}"/>
          </ac:picMkLst>
        </pc:picChg>
        <pc:picChg chg="add mod modCrop">
          <ac:chgData name="Tia Livingston" userId="68aaf085-38f5-45d1-920d-0fa6c33740b3" providerId="ADAL" clId="{9A24C7A1-47CF-4C17-AA94-C0EF1D685063}" dt="2024-03-22T14:12:05.490" v="864" actId="1440"/>
          <ac:picMkLst>
            <pc:docMk/>
            <pc:sldMk cId="9809033" sldId="1683"/>
            <ac:picMk id="8" creationId="{16B0E6A0-CB59-CED0-FB6B-429C75581AF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F1D4F-29BD-498D-AA00-A0A0C450C086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15A02-2A55-483E-BC39-362EC4858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27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6AC1D-44E0-4C67-8B00-F6630FB6F6DD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BF50F-B5F2-44CB-9F37-ED5213A82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1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BF50F-B5F2-44CB-9F37-ED5213A8206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51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BF50F-B5F2-44CB-9F37-ED5213A8206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06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BF50F-B5F2-44CB-9F37-ED5213A8206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71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BF50F-B5F2-44CB-9F37-ED5213A8206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3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BF50F-B5F2-44CB-9F37-ED5213A8206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BF50F-B5F2-44CB-9F37-ED5213A8206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8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BF50F-B5F2-44CB-9F37-ED5213A8206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9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BF50F-B5F2-44CB-9F37-ED5213A8206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22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BF50F-B5F2-44CB-9F37-ED5213A8206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89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BF50F-B5F2-44CB-9F37-ED5213A820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76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BF50F-B5F2-44CB-9F37-ED5213A820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99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BF50F-B5F2-44CB-9F37-ED5213A820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9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Vertical Text Placeholder 2"/>
          <p:cNvSpPr>
            <a:spLocks noGrp="1"/>
          </p:cNvSpPr>
          <p:nvPr>
            <p:ph type="body" orient="vert" idx="24" hasCustomPrompt="1"/>
          </p:nvPr>
        </p:nvSpPr>
        <p:spPr>
          <a:xfrm>
            <a:off x="292829" y="1042372"/>
            <a:ext cx="11164064" cy="255499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2830" y="1366122"/>
            <a:ext cx="11164063" cy="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829" y="1522049"/>
            <a:ext cx="11164064" cy="4653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830" y="6369968"/>
            <a:ext cx="11165743" cy="199780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800" b="0" baseline="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21" name="Vertical Text Placeholder 2"/>
          <p:cNvSpPr>
            <a:spLocks noGrp="1"/>
          </p:cNvSpPr>
          <p:nvPr>
            <p:ph type="body" orient="vert" idx="23" hasCustomPrompt="1"/>
          </p:nvPr>
        </p:nvSpPr>
        <p:spPr>
          <a:xfrm>
            <a:off x="292829" y="778750"/>
            <a:ext cx="11164064" cy="258625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EFF350E1-8B08-42D8-8625-C4D1452F388D}"/>
              </a:ext>
            </a:extLst>
          </p:cNvPr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3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6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00D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7" y="171225"/>
            <a:ext cx="11207154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2012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>
            <a:extLst>
              <a:ext uri="{FF2B5EF4-FFF2-40B4-BE49-F238E27FC236}">
                <a16:creationId xmlns:a16="http://schemas.microsoft.com/office/drawing/2014/main" id="{B6745470-3EB9-9309-EEF3-D4C972FD4F49}"/>
              </a:ext>
            </a:extLst>
          </p:cNvPr>
          <p:cNvSpPr txBox="1"/>
          <p:nvPr userDrawn="1"/>
        </p:nvSpPr>
        <p:spPr>
          <a:xfrm>
            <a:off x="469129" y="955053"/>
            <a:ext cx="4721506" cy="196879"/>
          </a:xfrm>
          <a:prstGeom prst="rect">
            <a:avLst/>
          </a:prstGeom>
        </p:spPr>
        <p:txBody>
          <a:bodyPr vert="horz" wrap="square" lIns="0" tIns="12095" rIns="0" bIns="0" rtlCol="0">
            <a:spAutoFit/>
          </a:bodyPr>
          <a:lstStyle/>
          <a:p>
            <a:pPr marL="12095" marR="0" lvl="0" indent="0" algn="l" defTabSz="870875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Myriad Pro"/>
              </a:rPr>
              <a:t>Unique</a:t>
            </a:r>
            <a:r>
              <a:rPr kumimoji="0" lang="en-GB" sz="12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Myriad Pro"/>
              </a:rPr>
              <a:t> </a:t>
            </a:r>
            <a:r>
              <a:rPr kumimoji="0" lang="en-GB" sz="1200" b="0" i="0" u="none" strike="noStrike" kern="1200" cap="none" spc="-5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Myriad Pro"/>
              </a:rPr>
              <a:t>Data. E</a:t>
            </a:r>
            <a:r>
              <a:rPr kumimoji="0" lang="en-GB" sz="1200" b="0" i="0" u="none" strike="noStrike" kern="1200" cap="none" spc="5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Myriad Pro"/>
              </a:rPr>
              <a:t>xpert</a:t>
            </a:r>
            <a:r>
              <a:rPr kumimoji="0" lang="en-GB" sz="1200" b="0" i="0" u="none" strike="noStrike" kern="1200" cap="none" spc="-5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Myriad Pro"/>
              </a:rPr>
              <a:t> Analysis. Innovative Solutions. One Platform.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Myriad Pro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7B76B5-25BD-7F60-D308-AE175DBE7704}"/>
              </a:ext>
            </a:extLst>
          </p:cNvPr>
          <p:cNvGrpSpPr/>
          <p:nvPr userDrawn="1"/>
        </p:nvGrpSpPr>
        <p:grpSpPr>
          <a:xfrm>
            <a:off x="422289" y="467539"/>
            <a:ext cx="1922431" cy="375904"/>
            <a:chOff x="-1538288" y="8450263"/>
            <a:chExt cx="1778001" cy="347663"/>
          </a:xfrm>
          <a:solidFill>
            <a:srgbClr val="352354"/>
          </a:solidFill>
        </p:grpSpPr>
        <p:sp>
          <p:nvSpPr>
            <p:cNvPr id="5" name="Freeform 22">
              <a:extLst>
                <a:ext uri="{FF2B5EF4-FFF2-40B4-BE49-F238E27FC236}">
                  <a16:creationId xmlns:a16="http://schemas.microsoft.com/office/drawing/2014/main" id="{8F77C37F-C9D5-C250-7547-44C75A9C59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3200" y="8559801"/>
              <a:ext cx="149225" cy="146050"/>
            </a:xfrm>
            <a:custGeom>
              <a:avLst/>
              <a:gdLst>
                <a:gd name="T0" fmla="*/ 109 w 114"/>
                <a:gd name="T1" fmla="*/ 3 h 112"/>
                <a:gd name="T2" fmla="*/ 97 w 114"/>
                <a:gd name="T3" fmla="*/ 3 h 112"/>
                <a:gd name="T4" fmla="*/ 93 w 114"/>
                <a:gd name="T5" fmla="*/ 7 h 112"/>
                <a:gd name="T6" fmla="*/ 93 w 114"/>
                <a:gd name="T7" fmla="*/ 16 h 112"/>
                <a:gd name="T8" fmla="*/ 55 w 114"/>
                <a:gd name="T9" fmla="*/ 0 h 112"/>
                <a:gd name="T10" fmla="*/ 0 w 114"/>
                <a:gd name="T11" fmla="*/ 56 h 112"/>
                <a:gd name="T12" fmla="*/ 55 w 114"/>
                <a:gd name="T13" fmla="*/ 112 h 112"/>
                <a:gd name="T14" fmla="*/ 93 w 114"/>
                <a:gd name="T15" fmla="*/ 97 h 112"/>
                <a:gd name="T16" fmla="*/ 93 w 114"/>
                <a:gd name="T17" fmla="*/ 105 h 112"/>
                <a:gd name="T18" fmla="*/ 97 w 114"/>
                <a:gd name="T19" fmla="*/ 109 h 112"/>
                <a:gd name="T20" fmla="*/ 109 w 114"/>
                <a:gd name="T21" fmla="*/ 109 h 112"/>
                <a:gd name="T22" fmla="*/ 114 w 114"/>
                <a:gd name="T23" fmla="*/ 105 h 112"/>
                <a:gd name="T24" fmla="*/ 114 w 114"/>
                <a:gd name="T25" fmla="*/ 7 h 112"/>
                <a:gd name="T26" fmla="*/ 109 w 114"/>
                <a:gd name="T27" fmla="*/ 3 h 112"/>
                <a:gd name="T28" fmla="*/ 57 w 114"/>
                <a:gd name="T29" fmla="*/ 92 h 112"/>
                <a:gd name="T30" fmla="*/ 21 w 114"/>
                <a:gd name="T31" fmla="*/ 56 h 112"/>
                <a:gd name="T32" fmla="*/ 57 w 114"/>
                <a:gd name="T33" fmla="*/ 20 h 112"/>
                <a:gd name="T34" fmla="*/ 93 w 114"/>
                <a:gd name="T35" fmla="*/ 56 h 112"/>
                <a:gd name="T36" fmla="*/ 57 w 114"/>
                <a:gd name="T37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2">
                  <a:moveTo>
                    <a:pt x="109" y="3"/>
                  </a:moveTo>
                  <a:cubicBezTo>
                    <a:pt x="97" y="3"/>
                    <a:pt x="97" y="3"/>
                    <a:pt x="97" y="3"/>
                  </a:cubicBezTo>
                  <a:cubicBezTo>
                    <a:pt x="95" y="3"/>
                    <a:pt x="93" y="5"/>
                    <a:pt x="93" y="7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85" y="8"/>
                    <a:pt x="73" y="0"/>
                    <a:pt x="55" y="0"/>
                  </a:cubicBezTo>
                  <a:cubicBezTo>
                    <a:pt x="24" y="0"/>
                    <a:pt x="0" y="25"/>
                    <a:pt x="0" y="56"/>
                  </a:cubicBezTo>
                  <a:cubicBezTo>
                    <a:pt x="0" y="88"/>
                    <a:pt x="24" y="112"/>
                    <a:pt x="55" y="112"/>
                  </a:cubicBezTo>
                  <a:cubicBezTo>
                    <a:pt x="73" y="112"/>
                    <a:pt x="85" y="105"/>
                    <a:pt x="93" y="97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8"/>
                    <a:pt x="95" y="109"/>
                    <a:pt x="97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12" y="109"/>
                    <a:pt x="114" y="108"/>
                    <a:pt x="114" y="105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5"/>
                    <a:pt x="112" y="3"/>
                    <a:pt x="109" y="3"/>
                  </a:cubicBezTo>
                  <a:close/>
                  <a:moveTo>
                    <a:pt x="57" y="92"/>
                  </a:moveTo>
                  <a:cubicBezTo>
                    <a:pt x="37" y="92"/>
                    <a:pt x="21" y="76"/>
                    <a:pt x="21" y="56"/>
                  </a:cubicBezTo>
                  <a:cubicBezTo>
                    <a:pt x="21" y="36"/>
                    <a:pt x="37" y="20"/>
                    <a:pt x="57" y="20"/>
                  </a:cubicBezTo>
                  <a:cubicBezTo>
                    <a:pt x="76" y="20"/>
                    <a:pt x="93" y="36"/>
                    <a:pt x="93" y="56"/>
                  </a:cubicBezTo>
                  <a:cubicBezTo>
                    <a:pt x="93" y="76"/>
                    <a:pt x="76" y="92"/>
                    <a:pt x="57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AF01357-E623-298B-C2DB-59B23AF37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2662" y="8526463"/>
              <a:ext cx="26988" cy="174625"/>
            </a:xfrm>
            <a:custGeom>
              <a:avLst/>
              <a:gdLst>
                <a:gd name="T0" fmla="*/ 17 w 21"/>
                <a:gd name="T1" fmla="*/ 0 h 135"/>
                <a:gd name="T2" fmla="*/ 4 w 21"/>
                <a:gd name="T3" fmla="*/ 0 h 135"/>
                <a:gd name="T4" fmla="*/ 0 w 21"/>
                <a:gd name="T5" fmla="*/ 4 h 135"/>
                <a:gd name="T6" fmla="*/ 0 w 21"/>
                <a:gd name="T7" fmla="*/ 131 h 135"/>
                <a:gd name="T8" fmla="*/ 4 w 21"/>
                <a:gd name="T9" fmla="*/ 135 h 135"/>
                <a:gd name="T10" fmla="*/ 17 w 21"/>
                <a:gd name="T11" fmla="*/ 135 h 135"/>
                <a:gd name="T12" fmla="*/ 21 w 21"/>
                <a:gd name="T13" fmla="*/ 131 h 135"/>
                <a:gd name="T14" fmla="*/ 21 w 21"/>
                <a:gd name="T15" fmla="*/ 4 h 135"/>
                <a:gd name="T16" fmla="*/ 17 w 21"/>
                <a:gd name="T1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35">
                  <a:moveTo>
                    <a:pt x="1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5"/>
                    <a:pt x="4" y="135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19" y="135"/>
                    <a:pt x="21" y="134"/>
                    <a:pt x="21" y="131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370FE3F-F4C1-9DC8-8178-3272D4416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0975" y="8480426"/>
              <a:ext cx="217488" cy="250825"/>
            </a:xfrm>
            <a:custGeom>
              <a:avLst/>
              <a:gdLst>
                <a:gd name="T0" fmla="*/ 88 w 166"/>
                <a:gd name="T1" fmla="*/ 11 h 192"/>
                <a:gd name="T2" fmla="*/ 6 w 166"/>
                <a:gd name="T3" fmla="*/ 12 h 192"/>
                <a:gd name="T4" fmla="*/ 1 w 166"/>
                <a:gd name="T5" fmla="*/ 18 h 192"/>
                <a:gd name="T6" fmla="*/ 1 w 166"/>
                <a:gd name="T7" fmla="*/ 26 h 192"/>
                <a:gd name="T8" fmla="*/ 34 w 166"/>
                <a:gd name="T9" fmla="*/ 102 h 192"/>
                <a:gd name="T10" fmla="*/ 41 w 166"/>
                <a:gd name="T11" fmla="*/ 105 h 192"/>
                <a:gd name="T12" fmla="*/ 50 w 166"/>
                <a:gd name="T13" fmla="*/ 101 h 192"/>
                <a:gd name="T14" fmla="*/ 53 w 166"/>
                <a:gd name="T15" fmla="*/ 98 h 192"/>
                <a:gd name="T16" fmla="*/ 53 w 166"/>
                <a:gd name="T17" fmla="*/ 94 h 192"/>
                <a:gd name="T18" fmla="*/ 25 w 166"/>
                <a:gd name="T19" fmla="*/ 28 h 192"/>
                <a:gd name="T20" fmla="*/ 128 w 166"/>
                <a:gd name="T21" fmla="*/ 76 h 192"/>
                <a:gd name="T22" fmla="*/ 109 w 166"/>
                <a:gd name="T23" fmla="*/ 172 h 192"/>
                <a:gd name="T24" fmla="*/ 108 w 166"/>
                <a:gd name="T25" fmla="*/ 178 h 192"/>
                <a:gd name="T26" fmla="*/ 112 w 166"/>
                <a:gd name="T27" fmla="*/ 189 h 192"/>
                <a:gd name="T28" fmla="*/ 116 w 166"/>
                <a:gd name="T29" fmla="*/ 192 h 192"/>
                <a:gd name="T30" fmla="*/ 117 w 166"/>
                <a:gd name="T31" fmla="*/ 192 h 192"/>
                <a:gd name="T32" fmla="*/ 121 w 166"/>
                <a:gd name="T33" fmla="*/ 190 h 192"/>
                <a:gd name="T34" fmla="*/ 148 w 166"/>
                <a:gd name="T35" fmla="*/ 68 h 192"/>
                <a:gd name="T36" fmla="*/ 88 w 166"/>
                <a:gd name="T37" fmla="*/ 1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92">
                  <a:moveTo>
                    <a:pt x="88" y="11"/>
                  </a:moveTo>
                  <a:cubicBezTo>
                    <a:pt x="62" y="0"/>
                    <a:pt x="32" y="1"/>
                    <a:pt x="6" y="12"/>
                  </a:cubicBezTo>
                  <a:cubicBezTo>
                    <a:pt x="4" y="13"/>
                    <a:pt x="2" y="15"/>
                    <a:pt x="1" y="18"/>
                  </a:cubicBezTo>
                  <a:cubicBezTo>
                    <a:pt x="0" y="21"/>
                    <a:pt x="0" y="24"/>
                    <a:pt x="1" y="26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5" y="105"/>
                    <a:pt x="38" y="106"/>
                    <a:pt x="41" y="105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2" y="100"/>
                    <a:pt x="53" y="99"/>
                    <a:pt x="53" y="98"/>
                  </a:cubicBezTo>
                  <a:cubicBezTo>
                    <a:pt x="54" y="97"/>
                    <a:pt x="54" y="95"/>
                    <a:pt x="53" y="94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66" y="16"/>
                    <a:pt x="111" y="37"/>
                    <a:pt x="128" y="76"/>
                  </a:cubicBezTo>
                  <a:cubicBezTo>
                    <a:pt x="143" y="109"/>
                    <a:pt x="135" y="147"/>
                    <a:pt x="109" y="172"/>
                  </a:cubicBezTo>
                  <a:cubicBezTo>
                    <a:pt x="107" y="174"/>
                    <a:pt x="107" y="176"/>
                    <a:pt x="108" y="178"/>
                  </a:cubicBezTo>
                  <a:cubicBezTo>
                    <a:pt x="112" y="189"/>
                    <a:pt x="112" y="189"/>
                    <a:pt x="112" y="189"/>
                  </a:cubicBezTo>
                  <a:cubicBezTo>
                    <a:pt x="113" y="190"/>
                    <a:pt x="114" y="191"/>
                    <a:pt x="116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9" y="192"/>
                    <a:pt x="120" y="191"/>
                    <a:pt x="121" y="190"/>
                  </a:cubicBezTo>
                  <a:cubicBezTo>
                    <a:pt x="155" y="159"/>
                    <a:pt x="166" y="110"/>
                    <a:pt x="148" y="68"/>
                  </a:cubicBezTo>
                  <a:cubicBezTo>
                    <a:pt x="136" y="42"/>
                    <a:pt x="115" y="21"/>
                    <a:pt x="88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642D69A6-1D18-060D-707C-B31F4D4AD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9987" y="8521701"/>
              <a:ext cx="163513" cy="184150"/>
            </a:xfrm>
            <a:custGeom>
              <a:avLst/>
              <a:gdLst>
                <a:gd name="T0" fmla="*/ 121 w 125"/>
                <a:gd name="T1" fmla="*/ 61 h 141"/>
                <a:gd name="T2" fmla="*/ 71 w 125"/>
                <a:gd name="T3" fmla="*/ 61 h 141"/>
                <a:gd name="T4" fmla="*/ 67 w 125"/>
                <a:gd name="T5" fmla="*/ 65 h 141"/>
                <a:gd name="T6" fmla="*/ 67 w 125"/>
                <a:gd name="T7" fmla="*/ 77 h 141"/>
                <a:gd name="T8" fmla="*/ 71 w 125"/>
                <a:gd name="T9" fmla="*/ 81 h 141"/>
                <a:gd name="T10" fmla="*/ 104 w 125"/>
                <a:gd name="T11" fmla="*/ 81 h 141"/>
                <a:gd name="T12" fmla="*/ 104 w 125"/>
                <a:gd name="T13" fmla="*/ 109 h 141"/>
                <a:gd name="T14" fmla="*/ 71 w 125"/>
                <a:gd name="T15" fmla="*/ 121 h 141"/>
                <a:gd name="T16" fmla="*/ 21 w 125"/>
                <a:gd name="T17" fmla="*/ 71 h 141"/>
                <a:gd name="T18" fmla="*/ 71 w 125"/>
                <a:gd name="T19" fmla="*/ 20 h 141"/>
                <a:gd name="T20" fmla="*/ 107 w 125"/>
                <a:gd name="T21" fmla="*/ 35 h 141"/>
                <a:gd name="T22" fmla="*/ 113 w 125"/>
                <a:gd name="T23" fmla="*/ 35 h 141"/>
                <a:gd name="T24" fmla="*/ 121 w 125"/>
                <a:gd name="T25" fmla="*/ 27 h 141"/>
                <a:gd name="T26" fmla="*/ 122 w 125"/>
                <a:gd name="T27" fmla="*/ 24 h 141"/>
                <a:gd name="T28" fmla="*/ 121 w 125"/>
                <a:gd name="T29" fmla="*/ 21 h 141"/>
                <a:gd name="T30" fmla="*/ 71 w 125"/>
                <a:gd name="T31" fmla="*/ 0 h 141"/>
                <a:gd name="T32" fmla="*/ 0 w 125"/>
                <a:gd name="T33" fmla="*/ 71 h 141"/>
                <a:gd name="T34" fmla="*/ 71 w 125"/>
                <a:gd name="T35" fmla="*/ 141 h 141"/>
                <a:gd name="T36" fmla="*/ 124 w 125"/>
                <a:gd name="T37" fmla="*/ 117 h 141"/>
                <a:gd name="T38" fmla="*/ 125 w 125"/>
                <a:gd name="T39" fmla="*/ 114 h 141"/>
                <a:gd name="T40" fmla="*/ 125 w 125"/>
                <a:gd name="T41" fmla="*/ 65 h 141"/>
                <a:gd name="T42" fmla="*/ 121 w 125"/>
                <a:gd name="T43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41">
                  <a:moveTo>
                    <a:pt x="121" y="61"/>
                  </a:moveTo>
                  <a:cubicBezTo>
                    <a:pt x="71" y="61"/>
                    <a:pt x="71" y="61"/>
                    <a:pt x="71" y="61"/>
                  </a:cubicBezTo>
                  <a:cubicBezTo>
                    <a:pt x="68" y="61"/>
                    <a:pt x="67" y="63"/>
                    <a:pt x="67" y="65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79"/>
                    <a:pt x="68" y="81"/>
                    <a:pt x="71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95" y="117"/>
                    <a:pt x="83" y="121"/>
                    <a:pt x="71" y="121"/>
                  </a:cubicBezTo>
                  <a:cubicBezTo>
                    <a:pt x="43" y="121"/>
                    <a:pt x="21" y="99"/>
                    <a:pt x="21" y="71"/>
                  </a:cubicBezTo>
                  <a:cubicBezTo>
                    <a:pt x="21" y="43"/>
                    <a:pt x="43" y="20"/>
                    <a:pt x="71" y="20"/>
                  </a:cubicBezTo>
                  <a:cubicBezTo>
                    <a:pt x="84" y="20"/>
                    <a:pt x="97" y="26"/>
                    <a:pt x="107" y="35"/>
                  </a:cubicBezTo>
                  <a:cubicBezTo>
                    <a:pt x="108" y="37"/>
                    <a:pt x="111" y="37"/>
                    <a:pt x="113" y="35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2" y="26"/>
                    <a:pt x="122" y="25"/>
                    <a:pt x="122" y="24"/>
                  </a:cubicBezTo>
                  <a:cubicBezTo>
                    <a:pt x="122" y="23"/>
                    <a:pt x="122" y="22"/>
                    <a:pt x="121" y="21"/>
                  </a:cubicBezTo>
                  <a:cubicBezTo>
                    <a:pt x="107" y="8"/>
                    <a:pt x="89" y="0"/>
                    <a:pt x="71" y="0"/>
                  </a:cubicBezTo>
                  <a:cubicBezTo>
                    <a:pt x="31" y="0"/>
                    <a:pt x="0" y="32"/>
                    <a:pt x="0" y="71"/>
                  </a:cubicBezTo>
                  <a:cubicBezTo>
                    <a:pt x="0" y="110"/>
                    <a:pt x="31" y="141"/>
                    <a:pt x="71" y="141"/>
                  </a:cubicBezTo>
                  <a:cubicBezTo>
                    <a:pt x="91" y="141"/>
                    <a:pt x="111" y="132"/>
                    <a:pt x="124" y="117"/>
                  </a:cubicBezTo>
                  <a:cubicBezTo>
                    <a:pt x="125" y="116"/>
                    <a:pt x="125" y="115"/>
                    <a:pt x="125" y="114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5" y="63"/>
                    <a:pt x="123" y="61"/>
                    <a:pt x="121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079FDE8C-A78F-CEB5-5AB4-5DE7114CC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3200" y="8450263"/>
              <a:ext cx="34925" cy="33338"/>
            </a:xfrm>
            <a:custGeom>
              <a:avLst/>
              <a:gdLst>
                <a:gd name="T0" fmla="*/ 14 w 27"/>
                <a:gd name="T1" fmla="*/ 25 h 25"/>
                <a:gd name="T2" fmla="*/ 19 w 27"/>
                <a:gd name="T3" fmla="*/ 24 h 25"/>
                <a:gd name="T4" fmla="*/ 26 w 27"/>
                <a:gd name="T5" fmla="*/ 17 h 25"/>
                <a:gd name="T6" fmla="*/ 26 w 27"/>
                <a:gd name="T7" fmla="*/ 8 h 25"/>
                <a:gd name="T8" fmla="*/ 19 w 27"/>
                <a:gd name="T9" fmla="*/ 1 h 25"/>
                <a:gd name="T10" fmla="*/ 9 w 27"/>
                <a:gd name="T11" fmla="*/ 1 h 25"/>
                <a:gd name="T12" fmla="*/ 3 w 27"/>
                <a:gd name="T13" fmla="*/ 17 h 25"/>
                <a:gd name="T14" fmla="*/ 14 w 27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5">
                  <a:moveTo>
                    <a:pt x="14" y="25"/>
                  </a:moveTo>
                  <a:cubicBezTo>
                    <a:pt x="16" y="25"/>
                    <a:pt x="18" y="25"/>
                    <a:pt x="19" y="24"/>
                  </a:cubicBezTo>
                  <a:cubicBezTo>
                    <a:pt x="22" y="23"/>
                    <a:pt x="25" y="20"/>
                    <a:pt x="26" y="17"/>
                  </a:cubicBezTo>
                  <a:cubicBezTo>
                    <a:pt x="27" y="14"/>
                    <a:pt x="27" y="11"/>
                    <a:pt x="26" y="8"/>
                  </a:cubicBezTo>
                  <a:cubicBezTo>
                    <a:pt x="24" y="5"/>
                    <a:pt x="22" y="2"/>
                    <a:pt x="19" y="1"/>
                  </a:cubicBezTo>
                  <a:cubicBezTo>
                    <a:pt x="16" y="0"/>
                    <a:pt x="12" y="0"/>
                    <a:pt x="9" y="1"/>
                  </a:cubicBezTo>
                  <a:cubicBezTo>
                    <a:pt x="3" y="4"/>
                    <a:pt x="0" y="11"/>
                    <a:pt x="3" y="17"/>
                  </a:cubicBezTo>
                  <a:cubicBezTo>
                    <a:pt x="5" y="22"/>
                    <a:pt x="10" y="25"/>
                    <a:pt x="14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11919086-F28B-614A-3C3A-AD40B3ECE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35087" y="8764588"/>
              <a:ext cx="36513" cy="33338"/>
            </a:xfrm>
            <a:custGeom>
              <a:avLst/>
              <a:gdLst>
                <a:gd name="T0" fmla="*/ 25 w 28"/>
                <a:gd name="T1" fmla="*/ 9 h 26"/>
                <a:gd name="T2" fmla="*/ 9 w 28"/>
                <a:gd name="T3" fmla="*/ 3 h 26"/>
                <a:gd name="T4" fmla="*/ 2 w 28"/>
                <a:gd name="T5" fmla="*/ 19 h 26"/>
                <a:gd name="T6" fmla="*/ 14 w 28"/>
                <a:gd name="T7" fmla="*/ 26 h 26"/>
                <a:gd name="T8" fmla="*/ 19 w 28"/>
                <a:gd name="T9" fmla="*/ 25 h 26"/>
                <a:gd name="T10" fmla="*/ 25 w 28"/>
                <a:gd name="T11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6">
                  <a:moveTo>
                    <a:pt x="25" y="9"/>
                  </a:moveTo>
                  <a:cubicBezTo>
                    <a:pt x="22" y="3"/>
                    <a:pt x="15" y="0"/>
                    <a:pt x="9" y="3"/>
                  </a:cubicBezTo>
                  <a:cubicBezTo>
                    <a:pt x="3" y="5"/>
                    <a:pt x="0" y="13"/>
                    <a:pt x="2" y="19"/>
                  </a:cubicBezTo>
                  <a:cubicBezTo>
                    <a:pt x="4" y="24"/>
                    <a:pt x="9" y="26"/>
                    <a:pt x="14" y="26"/>
                  </a:cubicBezTo>
                  <a:cubicBezTo>
                    <a:pt x="15" y="26"/>
                    <a:pt x="17" y="26"/>
                    <a:pt x="19" y="25"/>
                  </a:cubicBezTo>
                  <a:cubicBezTo>
                    <a:pt x="25" y="23"/>
                    <a:pt x="28" y="15"/>
                    <a:pt x="25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BA1C09A1-B507-D8EA-D597-80EBE09C5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8288" y="8518526"/>
              <a:ext cx="219075" cy="246063"/>
            </a:xfrm>
            <a:custGeom>
              <a:avLst/>
              <a:gdLst>
                <a:gd name="T0" fmla="*/ 165 w 168"/>
                <a:gd name="T1" fmla="*/ 166 h 189"/>
                <a:gd name="T2" fmla="*/ 132 w 168"/>
                <a:gd name="T3" fmla="*/ 90 h 189"/>
                <a:gd name="T4" fmla="*/ 125 w 168"/>
                <a:gd name="T5" fmla="*/ 87 h 189"/>
                <a:gd name="T6" fmla="*/ 116 w 168"/>
                <a:gd name="T7" fmla="*/ 91 h 189"/>
                <a:gd name="T8" fmla="*/ 113 w 168"/>
                <a:gd name="T9" fmla="*/ 94 h 189"/>
                <a:gd name="T10" fmla="*/ 113 w 168"/>
                <a:gd name="T11" fmla="*/ 99 h 189"/>
                <a:gd name="T12" fmla="*/ 141 w 168"/>
                <a:gd name="T13" fmla="*/ 164 h 189"/>
                <a:gd name="T14" fmla="*/ 38 w 168"/>
                <a:gd name="T15" fmla="*/ 116 h 189"/>
                <a:gd name="T16" fmla="*/ 57 w 168"/>
                <a:gd name="T17" fmla="*/ 20 h 189"/>
                <a:gd name="T18" fmla="*/ 58 w 168"/>
                <a:gd name="T19" fmla="*/ 14 h 189"/>
                <a:gd name="T20" fmla="*/ 54 w 168"/>
                <a:gd name="T21" fmla="*/ 4 h 189"/>
                <a:gd name="T22" fmla="*/ 50 w 168"/>
                <a:gd name="T23" fmla="*/ 1 h 189"/>
                <a:gd name="T24" fmla="*/ 45 w 168"/>
                <a:gd name="T25" fmla="*/ 2 h 189"/>
                <a:gd name="T26" fmla="*/ 19 w 168"/>
                <a:gd name="T27" fmla="*/ 125 h 189"/>
                <a:gd name="T28" fmla="*/ 117 w 168"/>
                <a:gd name="T29" fmla="*/ 189 h 189"/>
                <a:gd name="T30" fmla="*/ 160 w 168"/>
                <a:gd name="T31" fmla="*/ 180 h 189"/>
                <a:gd name="T32" fmla="*/ 165 w 168"/>
                <a:gd name="T33" fmla="*/ 16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89">
                  <a:moveTo>
                    <a:pt x="165" y="166"/>
                  </a:moveTo>
                  <a:cubicBezTo>
                    <a:pt x="132" y="90"/>
                    <a:pt x="132" y="90"/>
                    <a:pt x="132" y="90"/>
                  </a:cubicBezTo>
                  <a:cubicBezTo>
                    <a:pt x="131" y="87"/>
                    <a:pt x="128" y="86"/>
                    <a:pt x="125" y="87"/>
                  </a:cubicBezTo>
                  <a:cubicBezTo>
                    <a:pt x="116" y="91"/>
                    <a:pt x="116" y="91"/>
                    <a:pt x="116" y="91"/>
                  </a:cubicBezTo>
                  <a:cubicBezTo>
                    <a:pt x="114" y="92"/>
                    <a:pt x="113" y="93"/>
                    <a:pt x="113" y="94"/>
                  </a:cubicBezTo>
                  <a:cubicBezTo>
                    <a:pt x="112" y="96"/>
                    <a:pt x="112" y="97"/>
                    <a:pt x="113" y="99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00" y="177"/>
                    <a:pt x="55" y="156"/>
                    <a:pt x="38" y="116"/>
                  </a:cubicBezTo>
                  <a:cubicBezTo>
                    <a:pt x="24" y="84"/>
                    <a:pt x="31" y="45"/>
                    <a:pt x="57" y="20"/>
                  </a:cubicBezTo>
                  <a:cubicBezTo>
                    <a:pt x="59" y="19"/>
                    <a:pt x="59" y="16"/>
                    <a:pt x="58" y="1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3" y="2"/>
                    <a:pt x="52" y="1"/>
                    <a:pt x="50" y="1"/>
                  </a:cubicBezTo>
                  <a:cubicBezTo>
                    <a:pt x="48" y="0"/>
                    <a:pt x="46" y="1"/>
                    <a:pt x="45" y="2"/>
                  </a:cubicBezTo>
                  <a:cubicBezTo>
                    <a:pt x="11" y="33"/>
                    <a:pt x="0" y="82"/>
                    <a:pt x="19" y="125"/>
                  </a:cubicBezTo>
                  <a:cubicBezTo>
                    <a:pt x="36" y="165"/>
                    <a:pt x="76" y="189"/>
                    <a:pt x="117" y="189"/>
                  </a:cubicBezTo>
                  <a:cubicBezTo>
                    <a:pt x="131" y="189"/>
                    <a:pt x="146" y="186"/>
                    <a:pt x="160" y="180"/>
                  </a:cubicBezTo>
                  <a:cubicBezTo>
                    <a:pt x="165" y="178"/>
                    <a:pt x="168" y="172"/>
                    <a:pt x="165" y="1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8900D39F-9B17-B48A-16A6-6EBF42B1FF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33450" y="8559801"/>
              <a:ext cx="149225" cy="146050"/>
            </a:xfrm>
            <a:custGeom>
              <a:avLst/>
              <a:gdLst>
                <a:gd name="T0" fmla="*/ 57 w 114"/>
                <a:gd name="T1" fmla="*/ 0 h 112"/>
                <a:gd name="T2" fmla="*/ 0 w 114"/>
                <a:gd name="T3" fmla="*/ 56 h 112"/>
                <a:gd name="T4" fmla="*/ 57 w 114"/>
                <a:gd name="T5" fmla="*/ 112 h 112"/>
                <a:gd name="T6" fmla="*/ 114 w 114"/>
                <a:gd name="T7" fmla="*/ 56 h 112"/>
                <a:gd name="T8" fmla="*/ 57 w 114"/>
                <a:gd name="T9" fmla="*/ 0 h 112"/>
                <a:gd name="T10" fmla="*/ 57 w 114"/>
                <a:gd name="T11" fmla="*/ 92 h 112"/>
                <a:gd name="T12" fmla="*/ 21 w 114"/>
                <a:gd name="T13" fmla="*/ 56 h 112"/>
                <a:gd name="T14" fmla="*/ 57 w 114"/>
                <a:gd name="T15" fmla="*/ 20 h 112"/>
                <a:gd name="T16" fmla="*/ 92 w 114"/>
                <a:gd name="T17" fmla="*/ 56 h 112"/>
                <a:gd name="T18" fmla="*/ 57 w 114"/>
                <a:gd name="T19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2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7" y="112"/>
                  </a:cubicBezTo>
                  <a:cubicBezTo>
                    <a:pt x="88" y="112"/>
                    <a:pt x="114" y="87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57" y="92"/>
                  </a:moveTo>
                  <a:cubicBezTo>
                    <a:pt x="37" y="92"/>
                    <a:pt x="21" y="76"/>
                    <a:pt x="21" y="56"/>
                  </a:cubicBezTo>
                  <a:cubicBezTo>
                    <a:pt x="21" y="36"/>
                    <a:pt x="37" y="20"/>
                    <a:pt x="57" y="20"/>
                  </a:cubicBezTo>
                  <a:cubicBezTo>
                    <a:pt x="76" y="20"/>
                    <a:pt x="92" y="36"/>
                    <a:pt x="92" y="56"/>
                  </a:cubicBezTo>
                  <a:cubicBezTo>
                    <a:pt x="92" y="76"/>
                    <a:pt x="77" y="92"/>
                    <a:pt x="57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6EB006C3-4074-2886-6904-9E3FA28DC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71475" y="8526463"/>
              <a:ext cx="152400" cy="174625"/>
            </a:xfrm>
            <a:custGeom>
              <a:avLst/>
              <a:gdLst>
                <a:gd name="T0" fmla="*/ 48 w 116"/>
                <a:gd name="T1" fmla="*/ 0 h 135"/>
                <a:gd name="T2" fmla="*/ 5 w 116"/>
                <a:gd name="T3" fmla="*/ 0 h 135"/>
                <a:gd name="T4" fmla="*/ 0 w 116"/>
                <a:gd name="T5" fmla="*/ 4 h 135"/>
                <a:gd name="T6" fmla="*/ 0 w 116"/>
                <a:gd name="T7" fmla="*/ 131 h 135"/>
                <a:gd name="T8" fmla="*/ 5 w 116"/>
                <a:gd name="T9" fmla="*/ 135 h 135"/>
                <a:gd name="T10" fmla="*/ 48 w 116"/>
                <a:gd name="T11" fmla="*/ 135 h 135"/>
                <a:gd name="T12" fmla="*/ 116 w 116"/>
                <a:gd name="T13" fmla="*/ 68 h 135"/>
                <a:gd name="T14" fmla="*/ 48 w 116"/>
                <a:gd name="T15" fmla="*/ 0 h 135"/>
                <a:gd name="T16" fmla="*/ 48 w 116"/>
                <a:gd name="T17" fmla="*/ 115 h 135"/>
                <a:gd name="T18" fmla="*/ 21 w 116"/>
                <a:gd name="T19" fmla="*/ 115 h 135"/>
                <a:gd name="T20" fmla="*/ 21 w 116"/>
                <a:gd name="T21" fmla="*/ 20 h 135"/>
                <a:gd name="T22" fmla="*/ 48 w 116"/>
                <a:gd name="T23" fmla="*/ 20 h 135"/>
                <a:gd name="T24" fmla="*/ 95 w 116"/>
                <a:gd name="T25" fmla="*/ 68 h 135"/>
                <a:gd name="T26" fmla="*/ 48 w 116"/>
                <a:gd name="T27" fmla="*/ 1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35">
                  <a:moveTo>
                    <a:pt x="4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5"/>
                    <a:pt x="5" y="135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85" y="135"/>
                    <a:pt x="116" y="105"/>
                    <a:pt x="116" y="68"/>
                  </a:cubicBezTo>
                  <a:cubicBezTo>
                    <a:pt x="116" y="30"/>
                    <a:pt x="85" y="0"/>
                    <a:pt x="48" y="0"/>
                  </a:cubicBezTo>
                  <a:close/>
                  <a:moveTo>
                    <a:pt x="48" y="115"/>
                  </a:moveTo>
                  <a:cubicBezTo>
                    <a:pt x="21" y="115"/>
                    <a:pt x="21" y="115"/>
                    <a:pt x="21" y="11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74" y="20"/>
                    <a:pt x="95" y="41"/>
                    <a:pt x="95" y="68"/>
                  </a:cubicBezTo>
                  <a:cubicBezTo>
                    <a:pt x="95" y="94"/>
                    <a:pt x="74" y="115"/>
                    <a:pt x="48" y="1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E0B17E7E-0DC6-7CE1-C5A6-6507D6C0F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3862" y="8526463"/>
              <a:ext cx="26988" cy="174625"/>
            </a:xfrm>
            <a:custGeom>
              <a:avLst/>
              <a:gdLst>
                <a:gd name="T0" fmla="*/ 17 w 21"/>
                <a:gd name="T1" fmla="*/ 0 h 135"/>
                <a:gd name="T2" fmla="*/ 4 w 21"/>
                <a:gd name="T3" fmla="*/ 0 h 135"/>
                <a:gd name="T4" fmla="*/ 0 w 21"/>
                <a:gd name="T5" fmla="*/ 4 h 135"/>
                <a:gd name="T6" fmla="*/ 0 w 21"/>
                <a:gd name="T7" fmla="*/ 131 h 135"/>
                <a:gd name="T8" fmla="*/ 4 w 21"/>
                <a:gd name="T9" fmla="*/ 135 h 135"/>
                <a:gd name="T10" fmla="*/ 17 w 21"/>
                <a:gd name="T11" fmla="*/ 135 h 135"/>
                <a:gd name="T12" fmla="*/ 21 w 21"/>
                <a:gd name="T13" fmla="*/ 131 h 135"/>
                <a:gd name="T14" fmla="*/ 21 w 21"/>
                <a:gd name="T15" fmla="*/ 4 h 135"/>
                <a:gd name="T16" fmla="*/ 17 w 21"/>
                <a:gd name="T1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35">
                  <a:moveTo>
                    <a:pt x="1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5"/>
                    <a:pt x="4" y="135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19" y="135"/>
                    <a:pt x="21" y="134"/>
                    <a:pt x="21" y="131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CFE5C2B6-06D2-83F5-07CB-BCF5F3135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12" y="8534401"/>
              <a:ext cx="71438" cy="171450"/>
            </a:xfrm>
            <a:custGeom>
              <a:avLst/>
              <a:gdLst>
                <a:gd name="T0" fmla="*/ 50 w 55"/>
                <a:gd name="T1" fmla="*/ 112 h 131"/>
                <a:gd name="T2" fmla="*/ 47 w 55"/>
                <a:gd name="T3" fmla="*/ 109 h 131"/>
                <a:gd name="T4" fmla="*/ 44 w 55"/>
                <a:gd name="T5" fmla="*/ 110 h 131"/>
                <a:gd name="T6" fmla="*/ 39 w 55"/>
                <a:gd name="T7" fmla="*/ 111 h 131"/>
                <a:gd name="T8" fmla="*/ 32 w 55"/>
                <a:gd name="T9" fmla="*/ 105 h 131"/>
                <a:gd name="T10" fmla="*/ 32 w 55"/>
                <a:gd name="T11" fmla="*/ 42 h 131"/>
                <a:gd name="T12" fmla="*/ 49 w 55"/>
                <a:gd name="T13" fmla="*/ 42 h 131"/>
                <a:gd name="T14" fmla="*/ 53 w 55"/>
                <a:gd name="T15" fmla="*/ 38 h 131"/>
                <a:gd name="T16" fmla="*/ 53 w 55"/>
                <a:gd name="T17" fmla="*/ 26 h 131"/>
                <a:gd name="T18" fmla="*/ 49 w 55"/>
                <a:gd name="T19" fmla="*/ 22 h 131"/>
                <a:gd name="T20" fmla="*/ 32 w 55"/>
                <a:gd name="T21" fmla="*/ 22 h 131"/>
                <a:gd name="T22" fmla="*/ 32 w 55"/>
                <a:gd name="T23" fmla="*/ 4 h 131"/>
                <a:gd name="T24" fmla="*/ 28 w 55"/>
                <a:gd name="T25" fmla="*/ 0 h 131"/>
                <a:gd name="T26" fmla="*/ 16 w 55"/>
                <a:gd name="T27" fmla="*/ 0 h 131"/>
                <a:gd name="T28" fmla="*/ 12 w 55"/>
                <a:gd name="T29" fmla="*/ 4 h 131"/>
                <a:gd name="T30" fmla="*/ 12 w 55"/>
                <a:gd name="T31" fmla="*/ 22 h 131"/>
                <a:gd name="T32" fmla="*/ 4 w 55"/>
                <a:gd name="T33" fmla="*/ 22 h 131"/>
                <a:gd name="T34" fmla="*/ 0 w 55"/>
                <a:gd name="T35" fmla="*/ 26 h 131"/>
                <a:gd name="T36" fmla="*/ 0 w 55"/>
                <a:gd name="T37" fmla="*/ 38 h 131"/>
                <a:gd name="T38" fmla="*/ 4 w 55"/>
                <a:gd name="T39" fmla="*/ 42 h 131"/>
                <a:gd name="T40" fmla="*/ 12 w 55"/>
                <a:gd name="T41" fmla="*/ 42 h 131"/>
                <a:gd name="T42" fmla="*/ 12 w 55"/>
                <a:gd name="T43" fmla="*/ 106 h 131"/>
                <a:gd name="T44" fmla="*/ 39 w 55"/>
                <a:gd name="T45" fmla="*/ 131 h 131"/>
                <a:gd name="T46" fmla="*/ 53 w 55"/>
                <a:gd name="T47" fmla="*/ 127 h 131"/>
                <a:gd name="T48" fmla="*/ 54 w 55"/>
                <a:gd name="T49" fmla="*/ 122 h 131"/>
                <a:gd name="T50" fmla="*/ 50 w 55"/>
                <a:gd name="T51" fmla="*/ 1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131">
                  <a:moveTo>
                    <a:pt x="50" y="112"/>
                  </a:moveTo>
                  <a:cubicBezTo>
                    <a:pt x="50" y="110"/>
                    <a:pt x="49" y="109"/>
                    <a:pt x="47" y="109"/>
                  </a:cubicBezTo>
                  <a:cubicBezTo>
                    <a:pt x="46" y="109"/>
                    <a:pt x="45" y="109"/>
                    <a:pt x="44" y="110"/>
                  </a:cubicBezTo>
                  <a:cubicBezTo>
                    <a:pt x="42" y="111"/>
                    <a:pt x="41" y="111"/>
                    <a:pt x="39" y="111"/>
                  </a:cubicBezTo>
                  <a:cubicBezTo>
                    <a:pt x="34" y="111"/>
                    <a:pt x="32" y="110"/>
                    <a:pt x="32" y="105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51" y="42"/>
                    <a:pt x="53" y="40"/>
                    <a:pt x="53" y="38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4"/>
                    <a:pt x="51" y="22"/>
                    <a:pt x="49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1" y="0"/>
                    <a:pt x="2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2" y="2"/>
                    <a:pt x="12" y="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4"/>
                    <a:pt x="0" y="2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0"/>
                    <a:pt x="2" y="42"/>
                    <a:pt x="4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21"/>
                    <a:pt x="23" y="131"/>
                    <a:pt x="39" y="131"/>
                  </a:cubicBezTo>
                  <a:cubicBezTo>
                    <a:pt x="43" y="131"/>
                    <a:pt x="48" y="130"/>
                    <a:pt x="53" y="127"/>
                  </a:cubicBezTo>
                  <a:cubicBezTo>
                    <a:pt x="54" y="126"/>
                    <a:pt x="55" y="124"/>
                    <a:pt x="54" y="122"/>
                  </a:cubicBezTo>
                  <a:lnTo>
                    <a:pt x="50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8FB1B7CA-83EF-6153-E55A-7F529933F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8" y="8669338"/>
              <a:ext cx="34925" cy="33338"/>
            </a:xfrm>
            <a:custGeom>
              <a:avLst/>
              <a:gdLst>
                <a:gd name="T0" fmla="*/ 24 w 26"/>
                <a:gd name="T1" fmla="*/ 9 h 26"/>
                <a:gd name="T2" fmla="*/ 7 w 26"/>
                <a:gd name="T3" fmla="*/ 2 h 26"/>
                <a:gd name="T4" fmla="*/ 1 w 26"/>
                <a:gd name="T5" fmla="*/ 9 h 26"/>
                <a:gd name="T6" fmla="*/ 1 w 26"/>
                <a:gd name="T7" fmla="*/ 19 h 26"/>
                <a:gd name="T8" fmla="*/ 8 w 26"/>
                <a:gd name="T9" fmla="*/ 25 h 26"/>
                <a:gd name="T10" fmla="*/ 12 w 26"/>
                <a:gd name="T11" fmla="*/ 26 h 26"/>
                <a:gd name="T12" fmla="*/ 17 w 26"/>
                <a:gd name="T13" fmla="*/ 25 h 26"/>
                <a:gd name="T14" fmla="*/ 24 w 26"/>
                <a:gd name="T1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24" y="9"/>
                  </a:moveTo>
                  <a:cubicBezTo>
                    <a:pt x="21" y="3"/>
                    <a:pt x="14" y="0"/>
                    <a:pt x="7" y="2"/>
                  </a:cubicBezTo>
                  <a:cubicBezTo>
                    <a:pt x="4" y="4"/>
                    <a:pt x="2" y="6"/>
                    <a:pt x="1" y="9"/>
                  </a:cubicBezTo>
                  <a:cubicBezTo>
                    <a:pt x="0" y="12"/>
                    <a:pt x="0" y="16"/>
                    <a:pt x="1" y="19"/>
                  </a:cubicBezTo>
                  <a:cubicBezTo>
                    <a:pt x="2" y="22"/>
                    <a:pt x="5" y="24"/>
                    <a:pt x="8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4" y="26"/>
                    <a:pt x="16" y="26"/>
                    <a:pt x="17" y="25"/>
                  </a:cubicBezTo>
                  <a:cubicBezTo>
                    <a:pt x="24" y="22"/>
                    <a:pt x="26" y="15"/>
                    <a:pt x="24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F815FCFA-D69E-1C8F-BCFB-052CCB4661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63587" y="8526463"/>
              <a:ext cx="149225" cy="179388"/>
            </a:xfrm>
            <a:custGeom>
              <a:avLst/>
              <a:gdLst>
                <a:gd name="T0" fmla="*/ 59 w 114"/>
                <a:gd name="T1" fmla="*/ 26 h 138"/>
                <a:gd name="T2" fmla="*/ 21 w 114"/>
                <a:gd name="T3" fmla="*/ 42 h 138"/>
                <a:gd name="T4" fmla="*/ 21 w 114"/>
                <a:gd name="T5" fmla="*/ 4 h 138"/>
                <a:gd name="T6" fmla="*/ 17 w 114"/>
                <a:gd name="T7" fmla="*/ 0 h 138"/>
                <a:gd name="T8" fmla="*/ 5 w 114"/>
                <a:gd name="T9" fmla="*/ 0 h 138"/>
                <a:gd name="T10" fmla="*/ 0 w 114"/>
                <a:gd name="T11" fmla="*/ 4 h 138"/>
                <a:gd name="T12" fmla="*/ 0 w 114"/>
                <a:gd name="T13" fmla="*/ 131 h 138"/>
                <a:gd name="T14" fmla="*/ 5 w 114"/>
                <a:gd name="T15" fmla="*/ 135 h 138"/>
                <a:gd name="T16" fmla="*/ 17 w 114"/>
                <a:gd name="T17" fmla="*/ 135 h 138"/>
                <a:gd name="T18" fmla="*/ 21 w 114"/>
                <a:gd name="T19" fmla="*/ 131 h 138"/>
                <a:gd name="T20" fmla="*/ 21 w 114"/>
                <a:gd name="T21" fmla="*/ 123 h 138"/>
                <a:gd name="T22" fmla="*/ 59 w 114"/>
                <a:gd name="T23" fmla="*/ 138 h 138"/>
                <a:gd name="T24" fmla="*/ 114 w 114"/>
                <a:gd name="T25" fmla="*/ 82 h 138"/>
                <a:gd name="T26" fmla="*/ 59 w 114"/>
                <a:gd name="T27" fmla="*/ 26 h 138"/>
                <a:gd name="T28" fmla="*/ 57 w 114"/>
                <a:gd name="T29" fmla="*/ 118 h 138"/>
                <a:gd name="T30" fmla="*/ 21 w 114"/>
                <a:gd name="T31" fmla="*/ 82 h 138"/>
                <a:gd name="T32" fmla="*/ 57 w 114"/>
                <a:gd name="T33" fmla="*/ 46 h 138"/>
                <a:gd name="T34" fmla="*/ 93 w 114"/>
                <a:gd name="T35" fmla="*/ 82 h 138"/>
                <a:gd name="T36" fmla="*/ 57 w 114"/>
                <a:gd name="T37" fmla="*/ 11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38">
                  <a:moveTo>
                    <a:pt x="59" y="26"/>
                  </a:moveTo>
                  <a:cubicBezTo>
                    <a:pt x="41" y="26"/>
                    <a:pt x="29" y="34"/>
                    <a:pt x="21" y="42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5"/>
                    <a:pt x="5" y="135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19" y="135"/>
                    <a:pt x="21" y="134"/>
                    <a:pt x="21" y="131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9" y="131"/>
                    <a:pt x="41" y="138"/>
                    <a:pt x="59" y="138"/>
                  </a:cubicBezTo>
                  <a:cubicBezTo>
                    <a:pt x="90" y="138"/>
                    <a:pt x="114" y="114"/>
                    <a:pt x="114" y="82"/>
                  </a:cubicBezTo>
                  <a:cubicBezTo>
                    <a:pt x="114" y="51"/>
                    <a:pt x="90" y="26"/>
                    <a:pt x="59" y="26"/>
                  </a:cubicBezTo>
                  <a:close/>
                  <a:moveTo>
                    <a:pt x="57" y="118"/>
                  </a:moveTo>
                  <a:cubicBezTo>
                    <a:pt x="37" y="118"/>
                    <a:pt x="21" y="102"/>
                    <a:pt x="21" y="82"/>
                  </a:cubicBezTo>
                  <a:cubicBezTo>
                    <a:pt x="21" y="62"/>
                    <a:pt x="37" y="46"/>
                    <a:pt x="57" y="46"/>
                  </a:cubicBezTo>
                  <a:cubicBezTo>
                    <a:pt x="77" y="46"/>
                    <a:pt x="93" y="62"/>
                    <a:pt x="93" y="82"/>
                  </a:cubicBezTo>
                  <a:cubicBezTo>
                    <a:pt x="93" y="102"/>
                    <a:pt x="77" y="118"/>
                    <a:pt x="57" y="1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2B8ACF5-33BA-94C9-18D9-351A1C5922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75" y="8559801"/>
              <a:ext cx="147638" cy="146050"/>
            </a:xfrm>
            <a:custGeom>
              <a:avLst/>
              <a:gdLst>
                <a:gd name="T0" fmla="*/ 110 w 114"/>
                <a:gd name="T1" fmla="*/ 3 h 112"/>
                <a:gd name="T2" fmla="*/ 97 w 114"/>
                <a:gd name="T3" fmla="*/ 3 h 112"/>
                <a:gd name="T4" fmla="*/ 93 w 114"/>
                <a:gd name="T5" fmla="*/ 7 h 112"/>
                <a:gd name="T6" fmla="*/ 93 w 114"/>
                <a:gd name="T7" fmla="*/ 16 h 112"/>
                <a:gd name="T8" fmla="*/ 56 w 114"/>
                <a:gd name="T9" fmla="*/ 0 h 112"/>
                <a:gd name="T10" fmla="*/ 0 w 114"/>
                <a:gd name="T11" fmla="*/ 56 h 112"/>
                <a:gd name="T12" fmla="*/ 56 w 114"/>
                <a:gd name="T13" fmla="*/ 112 h 112"/>
                <a:gd name="T14" fmla="*/ 93 w 114"/>
                <a:gd name="T15" fmla="*/ 97 h 112"/>
                <a:gd name="T16" fmla="*/ 93 w 114"/>
                <a:gd name="T17" fmla="*/ 105 h 112"/>
                <a:gd name="T18" fmla="*/ 97 w 114"/>
                <a:gd name="T19" fmla="*/ 109 h 112"/>
                <a:gd name="T20" fmla="*/ 110 w 114"/>
                <a:gd name="T21" fmla="*/ 109 h 112"/>
                <a:gd name="T22" fmla="*/ 114 w 114"/>
                <a:gd name="T23" fmla="*/ 105 h 112"/>
                <a:gd name="T24" fmla="*/ 114 w 114"/>
                <a:gd name="T25" fmla="*/ 7 h 112"/>
                <a:gd name="T26" fmla="*/ 110 w 114"/>
                <a:gd name="T27" fmla="*/ 3 h 112"/>
                <a:gd name="T28" fmla="*/ 57 w 114"/>
                <a:gd name="T29" fmla="*/ 92 h 112"/>
                <a:gd name="T30" fmla="*/ 21 w 114"/>
                <a:gd name="T31" fmla="*/ 56 h 112"/>
                <a:gd name="T32" fmla="*/ 57 w 114"/>
                <a:gd name="T33" fmla="*/ 20 h 112"/>
                <a:gd name="T34" fmla="*/ 93 w 114"/>
                <a:gd name="T35" fmla="*/ 56 h 112"/>
                <a:gd name="T36" fmla="*/ 57 w 114"/>
                <a:gd name="T37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2">
                  <a:moveTo>
                    <a:pt x="110" y="3"/>
                  </a:moveTo>
                  <a:cubicBezTo>
                    <a:pt x="97" y="3"/>
                    <a:pt x="97" y="3"/>
                    <a:pt x="97" y="3"/>
                  </a:cubicBezTo>
                  <a:cubicBezTo>
                    <a:pt x="95" y="3"/>
                    <a:pt x="93" y="5"/>
                    <a:pt x="93" y="7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85" y="8"/>
                    <a:pt x="73" y="0"/>
                    <a:pt x="56" y="0"/>
                  </a:cubicBezTo>
                  <a:cubicBezTo>
                    <a:pt x="24" y="0"/>
                    <a:pt x="0" y="25"/>
                    <a:pt x="0" y="56"/>
                  </a:cubicBezTo>
                  <a:cubicBezTo>
                    <a:pt x="0" y="88"/>
                    <a:pt x="24" y="112"/>
                    <a:pt x="56" y="112"/>
                  </a:cubicBezTo>
                  <a:cubicBezTo>
                    <a:pt x="73" y="112"/>
                    <a:pt x="85" y="105"/>
                    <a:pt x="93" y="97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8"/>
                    <a:pt x="95" y="109"/>
                    <a:pt x="97" y="109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12" y="109"/>
                    <a:pt x="114" y="108"/>
                    <a:pt x="114" y="105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5"/>
                    <a:pt x="112" y="3"/>
                    <a:pt x="110" y="3"/>
                  </a:cubicBezTo>
                  <a:close/>
                  <a:moveTo>
                    <a:pt x="57" y="92"/>
                  </a:moveTo>
                  <a:cubicBezTo>
                    <a:pt x="37" y="92"/>
                    <a:pt x="21" y="76"/>
                    <a:pt x="21" y="56"/>
                  </a:cubicBezTo>
                  <a:cubicBezTo>
                    <a:pt x="21" y="36"/>
                    <a:pt x="37" y="20"/>
                    <a:pt x="57" y="20"/>
                  </a:cubicBezTo>
                  <a:cubicBezTo>
                    <a:pt x="77" y="20"/>
                    <a:pt x="93" y="36"/>
                    <a:pt x="93" y="56"/>
                  </a:cubicBezTo>
                  <a:cubicBezTo>
                    <a:pt x="93" y="76"/>
                    <a:pt x="77" y="92"/>
                    <a:pt x="57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3862D8DE-6333-F5E7-B7D2-9D98ED105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98487" y="8559801"/>
              <a:ext cx="147638" cy="146050"/>
            </a:xfrm>
            <a:custGeom>
              <a:avLst/>
              <a:gdLst>
                <a:gd name="T0" fmla="*/ 110 w 114"/>
                <a:gd name="T1" fmla="*/ 3 h 112"/>
                <a:gd name="T2" fmla="*/ 97 w 114"/>
                <a:gd name="T3" fmla="*/ 3 h 112"/>
                <a:gd name="T4" fmla="*/ 93 w 114"/>
                <a:gd name="T5" fmla="*/ 7 h 112"/>
                <a:gd name="T6" fmla="*/ 93 w 114"/>
                <a:gd name="T7" fmla="*/ 16 h 112"/>
                <a:gd name="T8" fmla="*/ 56 w 114"/>
                <a:gd name="T9" fmla="*/ 0 h 112"/>
                <a:gd name="T10" fmla="*/ 0 w 114"/>
                <a:gd name="T11" fmla="*/ 56 h 112"/>
                <a:gd name="T12" fmla="*/ 56 w 114"/>
                <a:gd name="T13" fmla="*/ 112 h 112"/>
                <a:gd name="T14" fmla="*/ 93 w 114"/>
                <a:gd name="T15" fmla="*/ 97 h 112"/>
                <a:gd name="T16" fmla="*/ 93 w 114"/>
                <a:gd name="T17" fmla="*/ 105 h 112"/>
                <a:gd name="T18" fmla="*/ 97 w 114"/>
                <a:gd name="T19" fmla="*/ 109 h 112"/>
                <a:gd name="T20" fmla="*/ 110 w 114"/>
                <a:gd name="T21" fmla="*/ 109 h 112"/>
                <a:gd name="T22" fmla="*/ 114 w 114"/>
                <a:gd name="T23" fmla="*/ 105 h 112"/>
                <a:gd name="T24" fmla="*/ 114 w 114"/>
                <a:gd name="T25" fmla="*/ 7 h 112"/>
                <a:gd name="T26" fmla="*/ 110 w 114"/>
                <a:gd name="T27" fmla="*/ 3 h 112"/>
                <a:gd name="T28" fmla="*/ 57 w 114"/>
                <a:gd name="T29" fmla="*/ 92 h 112"/>
                <a:gd name="T30" fmla="*/ 21 w 114"/>
                <a:gd name="T31" fmla="*/ 56 h 112"/>
                <a:gd name="T32" fmla="*/ 57 w 114"/>
                <a:gd name="T33" fmla="*/ 20 h 112"/>
                <a:gd name="T34" fmla="*/ 93 w 114"/>
                <a:gd name="T35" fmla="*/ 56 h 112"/>
                <a:gd name="T36" fmla="*/ 57 w 114"/>
                <a:gd name="T37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2">
                  <a:moveTo>
                    <a:pt x="110" y="3"/>
                  </a:moveTo>
                  <a:cubicBezTo>
                    <a:pt x="97" y="3"/>
                    <a:pt x="97" y="3"/>
                    <a:pt x="97" y="3"/>
                  </a:cubicBezTo>
                  <a:cubicBezTo>
                    <a:pt x="95" y="3"/>
                    <a:pt x="93" y="5"/>
                    <a:pt x="93" y="7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85" y="8"/>
                    <a:pt x="73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2"/>
                    <a:pt x="56" y="112"/>
                  </a:cubicBezTo>
                  <a:cubicBezTo>
                    <a:pt x="73" y="112"/>
                    <a:pt x="85" y="105"/>
                    <a:pt x="93" y="97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8"/>
                    <a:pt x="95" y="109"/>
                    <a:pt x="97" y="109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12" y="109"/>
                    <a:pt x="114" y="108"/>
                    <a:pt x="114" y="105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5"/>
                    <a:pt x="112" y="3"/>
                    <a:pt x="110" y="3"/>
                  </a:cubicBezTo>
                  <a:close/>
                  <a:moveTo>
                    <a:pt x="57" y="92"/>
                  </a:moveTo>
                  <a:cubicBezTo>
                    <a:pt x="37" y="92"/>
                    <a:pt x="21" y="76"/>
                    <a:pt x="21" y="56"/>
                  </a:cubicBezTo>
                  <a:cubicBezTo>
                    <a:pt x="21" y="36"/>
                    <a:pt x="37" y="20"/>
                    <a:pt x="57" y="20"/>
                  </a:cubicBezTo>
                  <a:cubicBezTo>
                    <a:pt x="77" y="20"/>
                    <a:pt x="93" y="36"/>
                    <a:pt x="93" y="56"/>
                  </a:cubicBezTo>
                  <a:cubicBezTo>
                    <a:pt x="93" y="76"/>
                    <a:pt x="77" y="92"/>
                    <a:pt x="57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44" name="Rectangle 18">
            <a:extLst>
              <a:ext uri="{FF2B5EF4-FFF2-40B4-BE49-F238E27FC236}">
                <a16:creationId xmlns:a16="http://schemas.microsoft.com/office/drawing/2014/main" id="{81E57FEA-8C59-D437-61F2-0539EF85D19A}"/>
              </a:ext>
            </a:extLst>
          </p:cNvPr>
          <p:cNvSpPr/>
          <p:nvPr userDrawn="1"/>
        </p:nvSpPr>
        <p:spPr>
          <a:xfrm>
            <a:off x="471199" y="5586628"/>
            <a:ext cx="590893" cy="50288"/>
          </a:xfrm>
          <a:prstGeom prst="rect">
            <a:avLst/>
          </a:prstGeom>
          <a:solidFill>
            <a:srgbClr val="36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 descr="A stethoscope on a table&#10;&#10;Description automatically generated with medium confidence">
            <a:extLst>
              <a:ext uri="{FF2B5EF4-FFF2-40B4-BE49-F238E27FC236}">
                <a16:creationId xmlns:a16="http://schemas.microsoft.com/office/drawing/2014/main" id="{A1AD8E5E-10A6-B873-5741-1E159FE742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/>
          <a:stretch/>
        </p:blipFill>
        <p:spPr>
          <a:xfrm>
            <a:off x="6086763" y="-64655"/>
            <a:ext cx="6914661" cy="694900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6D40B28-27A7-FB6B-C3C6-1E0DAA8D52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4089" y="2396508"/>
            <a:ext cx="4674665" cy="1235895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3600" b="1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0C1B8D6-498C-B841-D10E-B4E4D0C74E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4089" y="4130175"/>
            <a:ext cx="4674665" cy="274208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800" b="1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More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8D08CD6-2BE8-7DE1-E8DE-12F74C3A826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089" y="5829707"/>
            <a:ext cx="4674665" cy="274208"/>
          </a:xfrm>
          <a:prstGeom prst="rect">
            <a:avLst/>
          </a:prstGeom>
          <a:noFill/>
        </p:spPr>
        <p:txBody>
          <a:bodyPr lIns="0" anchor="t"/>
          <a:lstStyle>
            <a:lvl1pPr marL="0" indent="0">
              <a:buNone/>
              <a:defRPr sz="1400" b="1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Published: Date 2021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6C6EB0D-2C8C-048F-A32E-7D23BBDB5F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4089" y="4783519"/>
            <a:ext cx="4674665" cy="274208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800" b="1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More text here</a:t>
            </a:r>
          </a:p>
        </p:txBody>
      </p:sp>
    </p:spTree>
    <p:extLst>
      <p:ext uri="{BB962C8B-B14F-4D97-AF65-F5344CB8AC3E}">
        <p14:creationId xmlns:p14="http://schemas.microsoft.com/office/powerpoint/2010/main" val="9551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E282-FE2D-E43D-1914-F9F572402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5ACAC-0991-DB93-6DB3-B18D93BAD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102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94FCFE-F152-4FBE-B8CE-515CC68F0E20}"/>
              </a:ext>
            </a:extLst>
          </p:cNvPr>
          <p:cNvSpPr/>
          <p:nvPr userDrawn="1"/>
        </p:nvSpPr>
        <p:spPr>
          <a:xfrm>
            <a:off x="0" y="-27806"/>
            <a:ext cx="6106419" cy="6913610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570BFA8-F003-48DE-A967-1EA4FAFEC6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828" y="2396508"/>
            <a:ext cx="4674665" cy="1235895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A9564C0-6D5A-4F42-9155-FCCCACBD9DB6}"/>
              </a:ext>
            </a:extLst>
          </p:cNvPr>
          <p:cNvSpPr txBox="1"/>
          <p:nvPr userDrawn="1"/>
        </p:nvSpPr>
        <p:spPr>
          <a:xfrm>
            <a:off x="710668" y="1162087"/>
            <a:ext cx="4721506" cy="196879"/>
          </a:xfrm>
          <a:prstGeom prst="rect">
            <a:avLst/>
          </a:prstGeom>
        </p:spPr>
        <p:txBody>
          <a:bodyPr vert="horz" wrap="square" lIns="0" tIns="12095" rIns="0" bIns="0" rtlCol="0">
            <a:spAutoFit/>
          </a:bodyPr>
          <a:lstStyle/>
          <a:p>
            <a:pPr marL="12095" marR="0" lvl="0" indent="0" algn="l" defTabSz="870875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Unique</a:t>
            </a:r>
            <a:r>
              <a:rPr kumimoji="0" lang="en-GB" sz="1200" b="0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 </a:t>
            </a:r>
            <a:r>
              <a:rPr kumimoji="0" lang="en-GB" sz="12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Data. E</a:t>
            </a:r>
            <a:r>
              <a:rPr kumimoji="0" lang="en-GB" sz="1200" b="0" i="0" u="none" strike="noStrike" kern="1200" cap="none" spc="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xpert</a:t>
            </a:r>
            <a:r>
              <a:rPr kumimoji="0" lang="en-GB" sz="12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 Analysis. Innovative Solutions. One Platform.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Myriad Pro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403C68-1D13-49D4-9F49-C900E1B9A319}"/>
              </a:ext>
            </a:extLst>
          </p:cNvPr>
          <p:cNvGrpSpPr/>
          <p:nvPr userDrawn="1"/>
        </p:nvGrpSpPr>
        <p:grpSpPr>
          <a:xfrm>
            <a:off x="663828" y="674573"/>
            <a:ext cx="1922431" cy="375904"/>
            <a:chOff x="-1538288" y="8450263"/>
            <a:chExt cx="1778001" cy="347663"/>
          </a:xfrm>
          <a:solidFill>
            <a:schemeClr val="bg1"/>
          </a:solidFill>
        </p:grpSpPr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4BC543F7-1D12-40EC-9366-CDFDBC522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3200" y="8559801"/>
              <a:ext cx="149225" cy="146050"/>
            </a:xfrm>
            <a:custGeom>
              <a:avLst/>
              <a:gdLst>
                <a:gd name="T0" fmla="*/ 109 w 114"/>
                <a:gd name="T1" fmla="*/ 3 h 112"/>
                <a:gd name="T2" fmla="*/ 97 w 114"/>
                <a:gd name="T3" fmla="*/ 3 h 112"/>
                <a:gd name="T4" fmla="*/ 93 w 114"/>
                <a:gd name="T5" fmla="*/ 7 h 112"/>
                <a:gd name="T6" fmla="*/ 93 w 114"/>
                <a:gd name="T7" fmla="*/ 16 h 112"/>
                <a:gd name="T8" fmla="*/ 55 w 114"/>
                <a:gd name="T9" fmla="*/ 0 h 112"/>
                <a:gd name="T10" fmla="*/ 0 w 114"/>
                <a:gd name="T11" fmla="*/ 56 h 112"/>
                <a:gd name="T12" fmla="*/ 55 w 114"/>
                <a:gd name="T13" fmla="*/ 112 h 112"/>
                <a:gd name="T14" fmla="*/ 93 w 114"/>
                <a:gd name="T15" fmla="*/ 97 h 112"/>
                <a:gd name="T16" fmla="*/ 93 w 114"/>
                <a:gd name="T17" fmla="*/ 105 h 112"/>
                <a:gd name="T18" fmla="*/ 97 w 114"/>
                <a:gd name="T19" fmla="*/ 109 h 112"/>
                <a:gd name="T20" fmla="*/ 109 w 114"/>
                <a:gd name="T21" fmla="*/ 109 h 112"/>
                <a:gd name="T22" fmla="*/ 114 w 114"/>
                <a:gd name="T23" fmla="*/ 105 h 112"/>
                <a:gd name="T24" fmla="*/ 114 w 114"/>
                <a:gd name="T25" fmla="*/ 7 h 112"/>
                <a:gd name="T26" fmla="*/ 109 w 114"/>
                <a:gd name="T27" fmla="*/ 3 h 112"/>
                <a:gd name="T28" fmla="*/ 57 w 114"/>
                <a:gd name="T29" fmla="*/ 92 h 112"/>
                <a:gd name="T30" fmla="*/ 21 w 114"/>
                <a:gd name="T31" fmla="*/ 56 h 112"/>
                <a:gd name="T32" fmla="*/ 57 w 114"/>
                <a:gd name="T33" fmla="*/ 20 h 112"/>
                <a:gd name="T34" fmla="*/ 93 w 114"/>
                <a:gd name="T35" fmla="*/ 56 h 112"/>
                <a:gd name="T36" fmla="*/ 57 w 114"/>
                <a:gd name="T37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2">
                  <a:moveTo>
                    <a:pt x="109" y="3"/>
                  </a:moveTo>
                  <a:cubicBezTo>
                    <a:pt x="97" y="3"/>
                    <a:pt x="97" y="3"/>
                    <a:pt x="97" y="3"/>
                  </a:cubicBezTo>
                  <a:cubicBezTo>
                    <a:pt x="95" y="3"/>
                    <a:pt x="93" y="5"/>
                    <a:pt x="93" y="7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85" y="8"/>
                    <a:pt x="73" y="0"/>
                    <a:pt x="55" y="0"/>
                  </a:cubicBezTo>
                  <a:cubicBezTo>
                    <a:pt x="24" y="0"/>
                    <a:pt x="0" y="25"/>
                    <a:pt x="0" y="56"/>
                  </a:cubicBezTo>
                  <a:cubicBezTo>
                    <a:pt x="0" y="88"/>
                    <a:pt x="24" y="112"/>
                    <a:pt x="55" y="112"/>
                  </a:cubicBezTo>
                  <a:cubicBezTo>
                    <a:pt x="73" y="112"/>
                    <a:pt x="85" y="105"/>
                    <a:pt x="93" y="97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8"/>
                    <a:pt x="95" y="109"/>
                    <a:pt x="97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12" y="109"/>
                    <a:pt x="114" y="108"/>
                    <a:pt x="114" y="105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5"/>
                    <a:pt x="112" y="3"/>
                    <a:pt x="109" y="3"/>
                  </a:cubicBezTo>
                  <a:close/>
                  <a:moveTo>
                    <a:pt x="57" y="92"/>
                  </a:moveTo>
                  <a:cubicBezTo>
                    <a:pt x="37" y="92"/>
                    <a:pt x="21" y="76"/>
                    <a:pt x="21" y="56"/>
                  </a:cubicBezTo>
                  <a:cubicBezTo>
                    <a:pt x="21" y="36"/>
                    <a:pt x="37" y="20"/>
                    <a:pt x="57" y="20"/>
                  </a:cubicBezTo>
                  <a:cubicBezTo>
                    <a:pt x="76" y="20"/>
                    <a:pt x="93" y="36"/>
                    <a:pt x="93" y="56"/>
                  </a:cubicBezTo>
                  <a:cubicBezTo>
                    <a:pt x="93" y="76"/>
                    <a:pt x="76" y="92"/>
                    <a:pt x="5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24599BD5-2124-4826-B85C-1BB7E948B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2662" y="8526463"/>
              <a:ext cx="26988" cy="174625"/>
            </a:xfrm>
            <a:custGeom>
              <a:avLst/>
              <a:gdLst>
                <a:gd name="T0" fmla="*/ 17 w 21"/>
                <a:gd name="T1" fmla="*/ 0 h 135"/>
                <a:gd name="T2" fmla="*/ 4 w 21"/>
                <a:gd name="T3" fmla="*/ 0 h 135"/>
                <a:gd name="T4" fmla="*/ 0 w 21"/>
                <a:gd name="T5" fmla="*/ 4 h 135"/>
                <a:gd name="T6" fmla="*/ 0 w 21"/>
                <a:gd name="T7" fmla="*/ 131 h 135"/>
                <a:gd name="T8" fmla="*/ 4 w 21"/>
                <a:gd name="T9" fmla="*/ 135 h 135"/>
                <a:gd name="T10" fmla="*/ 17 w 21"/>
                <a:gd name="T11" fmla="*/ 135 h 135"/>
                <a:gd name="T12" fmla="*/ 21 w 21"/>
                <a:gd name="T13" fmla="*/ 131 h 135"/>
                <a:gd name="T14" fmla="*/ 21 w 21"/>
                <a:gd name="T15" fmla="*/ 4 h 135"/>
                <a:gd name="T16" fmla="*/ 17 w 21"/>
                <a:gd name="T1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35">
                  <a:moveTo>
                    <a:pt x="1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5"/>
                    <a:pt x="4" y="135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19" y="135"/>
                    <a:pt x="21" y="134"/>
                    <a:pt x="21" y="131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4E9E5EF7-7853-42F0-8070-454894178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0975" y="8480426"/>
              <a:ext cx="217488" cy="250825"/>
            </a:xfrm>
            <a:custGeom>
              <a:avLst/>
              <a:gdLst>
                <a:gd name="T0" fmla="*/ 88 w 166"/>
                <a:gd name="T1" fmla="*/ 11 h 192"/>
                <a:gd name="T2" fmla="*/ 6 w 166"/>
                <a:gd name="T3" fmla="*/ 12 h 192"/>
                <a:gd name="T4" fmla="*/ 1 w 166"/>
                <a:gd name="T5" fmla="*/ 18 h 192"/>
                <a:gd name="T6" fmla="*/ 1 w 166"/>
                <a:gd name="T7" fmla="*/ 26 h 192"/>
                <a:gd name="T8" fmla="*/ 34 w 166"/>
                <a:gd name="T9" fmla="*/ 102 h 192"/>
                <a:gd name="T10" fmla="*/ 41 w 166"/>
                <a:gd name="T11" fmla="*/ 105 h 192"/>
                <a:gd name="T12" fmla="*/ 50 w 166"/>
                <a:gd name="T13" fmla="*/ 101 h 192"/>
                <a:gd name="T14" fmla="*/ 53 w 166"/>
                <a:gd name="T15" fmla="*/ 98 h 192"/>
                <a:gd name="T16" fmla="*/ 53 w 166"/>
                <a:gd name="T17" fmla="*/ 94 h 192"/>
                <a:gd name="T18" fmla="*/ 25 w 166"/>
                <a:gd name="T19" fmla="*/ 28 h 192"/>
                <a:gd name="T20" fmla="*/ 128 w 166"/>
                <a:gd name="T21" fmla="*/ 76 h 192"/>
                <a:gd name="T22" fmla="*/ 109 w 166"/>
                <a:gd name="T23" fmla="*/ 172 h 192"/>
                <a:gd name="T24" fmla="*/ 108 w 166"/>
                <a:gd name="T25" fmla="*/ 178 h 192"/>
                <a:gd name="T26" fmla="*/ 112 w 166"/>
                <a:gd name="T27" fmla="*/ 189 h 192"/>
                <a:gd name="T28" fmla="*/ 116 w 166"/>
                <a:gd name="T29" fmla="*/ 192 h 192"/>
                <a:gd name="T30" fmla="*/ 117 w 166"/>
                <a:gd name="T31" fmla="*/ 192 h 192"/>
                <a:gd name="T32" fmla="*/ 121 w 166"/>
                <a:gd name="T33" fmla="*/ 190 h 192"/>
                <a:gd name="T34" fmla="*/ 148 w 166"/>
                <a:gd name="T35" fmla="*/ 68 h 192"/>
                <a:gd name="T36" fmla="*/ 88 w 166"/>
                <a:gd name="T37" fmla="*/ 1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92">
                  <a:moveTo>
                    <a:pt x="88" y="11"/>
                  </a:moveTo>
                  <a:cubicBezTo>
                    <a:pt x="62" y="0"/>
                    <a:pt x="32" y="1"/>
                    <a:pt x="6" y="12"/>
                  </a:cubicBezTo>
                  <a:cubicBezTo>
                    <a:pt x="4" y="13"/>
                    <a:pt x="2" y="15"/>
                    <a:pt x="1" y="18"/>
                  </a:cubicBezTo>
                  <a:cubicBezTo>
                    <a:pt x="0" y="21"/>
                    <a:pt x="0" y="24"/>
                    <a:pt x="1" y="26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5" y="105"/>
                    <a:pt x="38" y="106"/>
                    <a:pt x="41" y="105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2" y="100"/>
                    <a:pt x="53" y="99"/>
                    <a:pt x="53" y="98"/>
                  </a:cubicBezTo>
                  <a:cubicBezTo>
                    <a:pt x="54" y="97"/>
                    <a:pt x="54" y="95"/>
                    <a:pt x="53" y="94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66" y="16"/>
                    <a:pt x="111" y="37"/>
                    <a:pt x="128" y="76"/>
                  </a:cubicBezTo>
                  <a:cubicBezTo>
                    <a:pt x="143" y="109"/>
                    <a:pt x="135" y="147"/>
                    <a:pt x="109" y="172"/>
                  </a:cubicBezTo>
                  <a:cubicBezTo>
                    <a:pt x="107" y="174"/>
                    <a:pt x="107" y="176"/>
                    <a:pt x="108" y="178"/>
                  </a:cubicBezTo>
                  <a:cubicBezTo>
                    <a:pt x="112" y="189"/>
                    <a:pt x="112" y="189"/>
                    <a:pt x="112" y="189"/>
                  </a:cubicBezTo>
                  <a:cubicBezTo>
                    <a:pt x="113" y="190"/>
                    <a:pt x="114" y="191"/>
                    <a:pt x="116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9" y="192"/>
                    <a:pt x="120" y="191"/>
                    <a:pt x="121" y="190"/>
                  </a:cubicBezTo>
                  <a:cubicBezTo>
                    <a:pt x="155" y="159"/>
                    <a:pt x="166" y="110"/>
                    <a:pt x="148" y="68"/>
                  </a:cubicBezTo>
                  <a:cubicBezTo>
                    <a:pt x="136" y="42"/>
                    <a:pt x="115" y="21"/>
                    <a:pt x="8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82520E86-C96C-43F1-A46E-88B49C702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9987" y="8521701"/>
              <a:ext cx="163513" cy="184150"/>
            </a:xfrm>
            <a:custGeom>
              <a:avLst/>
              <a:gdLst>
                <a:gd name="T0" fmla="*/ 121 w 125"/>
                <a:gd name="T1" fmla="*/ 61 h 141"/>
                <a:gd name="T2" fmla="*/ 71 w 125"/>
                <a:gd name="T3" fmla="*/ 61 h 141"/>
                <a:gd name="T4" fmla="*/ 67 w 125"/>
                <a:gd name="T5" fmla="*/ 65 h 141"/>
                <a:gd name="T6" fmla="*/ 67 w 125"/>
                <a:gd name="T7" fmla="*/ 77 h 141"/>
                <a:gd name="T8" fmla="*/ 71 w 125"/>
                <a:gd name="T9" fmla="*/ 81 h 141"/>
                <a:gd name="T10" fmla="*/ 104 w 125"/>
                <a:gd name="T11" fmla="*/ 81 h 141"/>
                <a:gd name="T12" fmla="*/ 104 w 125"/>
                <a:gd name="T13" fmla="*/ 109 h 141"/>
                <a:gd name="T14" fmla="*/ 71 w 125"/>
                <a:gd name="T15" fmla="*/ 121 h 141"/>
                <a:gd name="T16" fmla="*/ 21 w 125"/>
                <a:gd name="T17" fmla="*/ 71 h 141"/>
                <a:gd name="T18" fmla="*/ 71 w 125"/>
                <a:gd name="T19" fmla="*/ 20 h 141"/>
                <a:gd name="T20" fmla="*/ 107 w 125"/>
                <a:gd name="T21" fmla="*/ 35 h 141"/>
                <a:gd name="T22" fmla="*/ 113 w 125"/>
                <a:gd name="T23" fmla="*/ 35 h 141"/>
                <a:gd name="T24" fmla="*/ 121 w 125"/>
                <a:gd name="T25" fmla="*/ 27 h 141"/>
                <a:gd name="T26" fmla="*/ 122 w 125"/>
                <a:gd name="T27" fmla="*/ 24 h 141"/>
                <a:gd name="T28" fmla="*/ 121 w 125"/>
                <a:gd name="T29" fmla="*/ 21 h 141"/>
                <a:gd name="T30" fmla="*/ 71 w 125"/>
                <a:gd name="T31" fmla="*/ 0 h 141"/>
                <a:gd name="T32" fmla="*/ 0 w 125"/>
                <a:gd name="T33" fmla="*/ 71 h 141"/>
                <a:gd name="T34" fmla="*/ 71 w 125"/>
                <a:gd name="T35" fmla="*/ 141 h 141"/>
                <a:gd name="T36" fmla="*/ 124 w 125"/>
                <a:gd name="T37" fmla="*/ 117 h 141"/>
                <a:gd name="T38" fmla="*/ 125 w 125"/>
                <a:gd name="T39" fmla="*/ 114 h 141"/>
                <a:gd name="T40" fmla="*/ 125 w 125"/>
                <a:gd name="T41" fmla="*/ 65 h 141"/>
                <a:gd name="T42" fmla="*/ 121 w 125"/>
                <a:gd name="T43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41">
                  <a:moveTo>
                    <a:pt x="121" y="61"/>
                  </a:moveTo>
                  <a:cubicBezTo>
                    <a:pt x="71" y="61"/>
                    <a:pt x="71" y="61"/>
                    <a:pt x="71" y="61"/>
                  </a:cubicBezTo>
                  <a:cubicBezTo>
                    <a:pt x="68" y="61"/>
                    <a:pt x="67" y="63"/>
                    <a:pt x="67" y="65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79"/>
                    <a:pt x="68" y="81"/>
                    <a:pt x="71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95" y="117"/>
                    <a:pt x="83" y="121"/>
                    <a:pt x="71" y="121"/>
                  </a:cubicBezTo>
                  <a:cubicBezTo>
                    <a:pt x="43" y="121"/>
                    <a:pt x="21" y="99"/>
                    <a:pt x="21" y="71"/>
                  </a:cubicBezTo>
                  <a:cubicBezTo>
                    <a:pt x="21" y="43"/>
                    <a:pt x="43" y="20"/>
                    <a:pt x="71" y="20"/>
                  </a:cubicBezTo>
                  <a:cubicBezTo>
                    <a:pt x="84" y="20"/>
                    <a:pt x="97" y="26"/>
                    <a:pt x="107" y="35"/>
                  </a:cubicBezTo>
                  <a:cubicBezTo>
                    <a:pt x="108" y="37"/>
                    <a:pt x="111" y="37"/>
                    <a:pt x="113" y="35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2" y="26"/>
                    <a:pt x="122" y="25"/>
                    <a:pt x="122" y="24"/>
                  </a:cubicBezTo>
                  <a:cubicBezTo>
                    <a:pt x="122" y="23"/>
                    <a:pt x="122" y="22"/>
                    <a:pt x="121" y="21"/>
                  </a:cubicBezTo>
                  <a:cubicBezTo>
                    <a:pt x="107" y="8"/>
                    <a:pt x="89" y="0"/>
                    <a:pt x="71" y="0"/>
                  </a:cubicBezTo>
                  <a:cubicBezTo>
                    <a:pt x="31" y="0"/>
                    <a:pt x="0" y="32"/>
                    <a:pt x="0" y="71"/>
                  </a:cubicBezTo>
                  <a:cubicBezTo>
                    <a:pt x="0" y="110"/>
                    <a:pt x="31" y="141"/>
                    <a:pt x="71" y="141"/>
                  </a:cubicBezTo>
                  <a:cubicBezTo>
                    <a:pt x="91" y="141"/>
                    <a:pt x="111" y="132"/>
                    <a:pt x="124" y="117"/>
                  </a:cubicBezTo>
                  <a:cubicBezTo>
                    <a:pt x="125" y="116"/>
                    <a:pt x="125" y="115"/>
                    <a:pt x="125" y="114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5" y="63"/>
                    <a:pt x="123" y="61"/>
                    <a:pt x="12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595D8697-4B57-4D6E-BD7D-FB469E54E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3200" y="8450263"/>
              <a:ext cx="34925" cy="33338"/>
            </a:xfrm>
            <a:custGeom>
              <a:avLst/>
              <a:gdLst>
                <a:gd name="T0" fmla="*/ 14 w 27"/>
                <a:gd name="T1" fmla="*/ 25 h 25"/>
                <a:gd name="T2" fmla="*/ 19 w 27"/>
                <a:gd name="T3" fmla="*/ 24 h 25"/>
                <a:gd name="T4" fmla="*/ 26 w 27"/>
                <a:gd name="T5" fmla="*/ 17 h 25"/>
                <a:gd name="T6" fmla="*/ 26 w 27"/>
                <a:gd name="T7" fmla="*/ 8 h 25"/>
                <a:gd name="T8" fmla="*/ 19 w 27"/>
                <a:gd name="T9" fmla="*/ 1 h 25"/>
                <a:gd name="T10" fmla="*/ 9 w 27"/>
                <a:gd name="T11" fmla="*/ 1 h 25"/>
                <a:gd name="T12" fmla="*/ 3 w 27"/>
                <a:gd name="T13" fmla="*/ 17 h 25"/>
                <a:gd name="T14" fmla="*/ 14 w 27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5">
                  <a:moveTo>
                    <a:pt x="14" y="25"/>
                  </a:moveTo>
                  <a:cubicBezTo>
                    <a:pt x="16" y="25"/>
                    <a:pt x="18" y="25"/>
                    <a:pt x="19" y="24"/>
                  </a:cubicBezTo>
                  <a:cubicBezTo>
                    <a:pt x="22" y="23"/>
                    <a:pt x="25" y="20"/>
                    <a:pt x="26" y="17"/>
                  </a:cubicBezTo>
                  <a:cubicBezTo>
                    <a:pt x="27" y="14"/>
                    <a:pt x="27" y="11"/>
                    <a:pt x="26" y="8"/>
                  </a:cubicBezTo>
                  <a:cubicBezTo>
                    <a:pt x="24" y="5"/>
                    <a:pt x="22" y="2"/>
                    <a:pt x="19" y="1"/>
                  </a:cubicBezTo>
                  <a:cubicBezTo>
                    <a:pt x="16" y="0"/>
                    <a:pt x="12" y="0"/>
                    <a:pt x="9" y="1"/>
                  </a:cubicBezTo>
                  <a:cubicBezTo>
                    <a:pt x="3" y="4"/>
                    <a:pt x="0" y="11"/>
                    <a:pt x="3" y="17"/>
                  </a:cubicBezTo>
                  <a:cubicBezTo>
                    <a:pt x="5" y="22"/>
                    <a:pt x="10" y="25"/>
                    <a:pt x="1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A55A420A-8661-442F-AF20-1ADA292E2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35087" y="8764588"/>
              <a:ext cx="36513" cy="33338"/>
            </a:xfrm>
            <a:custGeom>
              <a:avLst/>
              <a:gdLst>
                <a:gd name="T0" fmla="*/ 25 w 28"/>
                <a:gd name="T1" fmla="*/ 9 h 26"/>
                <a:gd name="T2" fmla="*/ 9 w 28"/>
                <a:gd name="T3" fmla="*/ 3 h 26"/>
                <a:gd name="T4" fmla="*/ 2 w 28"/>
                <a:gd name="T5" fmla="*/ 19 h 26"/>
                <a:gd name="T6" fmla="*/ 14 w 28"/>
                <a:gd name="T7" fmla="*/ 26 h 26"/>
                <a:gd name="T8" fmla="*/ 19 w 28"/>
                <a:gd name="T9" fmla="*/ 25 h 26"/>
                <a:gd name="T10" fmla="*/ 25 w 28"/>
                <a:gd name="T11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6">
                  <a:moveTo>
                    <a:pt x="25" y="9"/>
                  </a:moveTo>
                  <a:cubicBezTo>
                    <a:pt x="22" y="3"/>
                    <a:pt x="15" y="0"/>
                    <a:pt x="9" y="3"/>
                  </a:cubicBezTo>
                  <a:cubicBezTo>
                    <a:pt x="3" y="5"/>
                    <a:pt x="0" y="13"/>
                    <a:pt x="2" y="19"/>
                  </a:cubicBezTo>
                  <a:cubicBezTo>
                    <a:pt x="4" y="24"/>
                    <a:pt x="9" y="26"/>
                    <a:pt x="14" y="26"/>
                  </a:cubicBezTo>
                  <a:cubicBezTo>
                    <a:pt x="15" y="26"/>
                    <a:pt x="17" y="26"/>
                    <a:pt x="19" y="25"/>
                  </a:cubicBezTo>
                  <a:cubicBezTo>
                    <a:pt x="25" y="23"/>
                    <a:pt x="28" y="15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B317F2EE-46CC-4ADC-B02E-B6C16F9BA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8288" y="8518526"/>
              <a:ext cx="219075" cy="246063"/>
            </a:xfrm>
            <a:custGeom>
              <a:avLst/>
              <a:gdLst>
                <a:gd name="T0" fmla="*/ 165 w 168"/>
                <a:gd name="T1" fmla="*/ 166 h 189"/>
                <a:gd name="T2" fmla="*/ 132 w 168"/>
                <a:gd name="T3" fmla="*/ 90 h 189"/>
                <a:gd name="T4" fmla="*/ 125 w 168"/>
                <a:gd name="T5" fmla="*/ 87 h 189"/>
                <a:gd name="T6" fmla="*/ 116 w 168"/>
                <a:gd name="T7" fmla="*/ 91 h 189"/>
                <a:gd name="T8" fmla="*/ 113 w 168"/>
                <a:gd name="T9" fmla="*/ 94 h 189"/>
                <a:gd name="T10" fmla="*/ 113 w 168"/>
                <a:gd name="T11" fmla="*/ 99 h 189"/>
                <a:gd name="T12" fmla="*/ 141 w 168"/>
                <a:gd name="T13" fmla="*/ 164 h 189"/>
                <a:gd name="T14" fmla="*/ 38 w 168"/>
                <a:gd name="T15" fmla="*/ 116 h 189"/>
                <a:gd name="T16" fmla="*/ 57 w 168"/>
                <a:gd name="T17" fmla="*/ 20 h 189"/>
                <a:gd name="T18" fmla="*/ 58 w 168"/>
                <a:gd name="T19" fmla="*/ 14 h 189"/>
                <a:gd name="T20" fmla="*/ 54 w 168"/>
                <a:gd name="T21" fmla="*/ 4 h 189"/>
                <a:gd name="T22" fmla="*/ 50 w 168"/>
                <a:gd name="T23" fmla="*/ 1 h 189"/>
                <a:gd name="T24" fmla="*/ 45 w 168"/>
                <a:gd name="T25" fmla="*/ 2 h 189"/>
                <a:gd name="T26" fmla="*/ 19 w 168"/>
                <a:gd name="T27" fmla="*/ 125 h 189"/>
                <a:gd name="T28" fmla="*/ 117 w 168"/>
                <a:gd name="T29" fmla="*/ 189 h 189"/>
                <a:gd name="T30" fmla="*/ 160 w 168"/>
                <a:gd name="T31" fmla="*/ 180 h 189"/>
                <a:gd name="T32" fmla="*/ 165 w 168"/>
                <a:gd name="T33" fmla="*/ 16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89">
                  <a:moveTo>
                    <a:pt x="165" y="166"/>
                  </a:moveTo>
                  <a:cubicBezTo>
                    <a:pt x="132" y="90"/>
                    <a:pt x="132" y="90"/>
                    <a:pt x="132" y="90"/>
                  </a:cubicBezTo>
                  <a:cubicBezTo>
                    <a:pt x="131" y="87"/>
                    <a:pt x="128" y="86"/>
                    <a:pt x="125" y="87"/>
                  </a:cubicBezTo>
                  <a:cubicBezTo>
                    <a:pt x="116" y="91"/>
                    <a:pt x="116" y="91"/>
                    <a:pt x="116" y="91"/>
                  </a:cubicBezTo>
                  <a:cubicBezTo>
                    <a:pt x="114" y="92"/>
                    <a:pt x="113" y="93"/>
                    <a:pt x="113" y="94"/>
                  </a:cubicBezTo>
                  <a:cubicBezTo>
                    <a:pt x="112" y="96"/>
                    <a:pt x="112" y="97"/>
                    <a:pt x="113" y="99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00" y="177"/>
                    <a:pt x="55" y="156"/>
                    <a:pt x="38" y="116"/>
                  </a:cubicBezTo>
                  <a:cubicBezTo>
                    <a:pt x="24" y="84"/>
                    <a:pt x="31" y="45"/>
                    <a:pt x="57" y="20"/>
                  </a:cubicBezTo>
                  <a:cubicBezTo>
                    <a:pt x="59" y="19"/>
                    <a:pt x="59" y="16"/>
                    <a:pt x="58" y="1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3" y="2"/>
                    <a:pt x="52" y="1"/>
                    <a:pt x="50" y="1"/>
                  </a:cubicBezTo>
                  <a:cubicBezTo>
                    <a:pt x="48" y="0"/>
                    <a:pt x="46" y="1"/>
                    <a:pt x="45" y="2"/>
                  </a:cubicBezTo>
                  <a:cubicBezTo>
                    <a:pt x="11" y="33"/>
                    <a:pt x="0" y="82"/>
                    <a:pt x="19" y="125"/>
                  </a:cubicBezTo>
                  <a:cubicBezTo>
                    <a:pt x="36" y="165"/>
                    <a:pt x="76" y="189"/>
                    <a:pt x="117" y="189"/>
                  </a:cubicBezTo>
                  <a:cubicBezTo>
                    <a:pt x="131" y="189"/>
                    <a:pt x="146" y="186"/>
                    <a:pt x="160" y="180"/>
                  </a:cubicBezTo>
                  <a:cubicBezTo>
                    <a:pt x="165" y="178"/>
                    <a:pt x="168" y="172"/>
                    <a:pt x="16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3D242D1C-1427-4464-A683-63EB517C40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33450" y="8559801"/>
              <a:ext cx="149225" cy="146050"/>
            </a:xfrm>
            <a:custGeom>
              <a:avLst/>
              <a:gdLst>
                <a:gd name="T0" fmla="*/ 57 w 114"/>
                <a:gd name="T1" fmla="*/ 0 h 112"/>
                <a:gd name="T2" fmla="*/ 0 w 114"/>
                <a:gd name="T3" fmla="*/ 56 h 112"/>
                <a:gd name="T4" fmla="*/ 57 w 114"/>
                <a:gd name="T5" fmla="*/ 112 h 112"/>
                <a:gd name="T6" fmla="*/ 114 w 114"/>
                <a:gd name="T7" fmla="*/ 56 h 112"/>
                <a:gd name="T8" fmla="*/ 57 w 114"/>
                <a:gd name="T9" fmla="*/ 0 h 112"/>
                <a:gd name="T10" fmla="*/ 57 w 114"/>
                <a:gd name="T11" fmla="*/ 92 h 112"/>
                <a:gd name="T12" fmla="*/ 21 w 114"/>
                <a:gd name="T13" fmla="*/ 56 h 112"/>
                <a:gd name="T14" fmla="*/ 57 w 114"/>
                <a:gd name="T15" fmla="*/ 20 h 112"/>
                <a:gd name="T16" fmla="*/ 92 w 114"/>
                <a:gd name="T17" fmla="*/ 56 h 112"/>
                <a:gd name="T18" fmla="*/ 57 w 114"/>
                <a:gd name="T19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2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7" y="112"/>
                  </a:cubicBezTo>
                  <a:cubicBezTo>
                    <a:pt x="88" y="112"/>
                    <a:pt x="114" y="87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57" y="92"/>
                  </a:moveTo>
                  <a:cubicBezTo>
                    <a:pt x="37" y="92"/>
                    <a:pt x="21" y="76"/>
                    <a:pt x="21" y="56"/>
                  </a:cubicBezTo>
                  <a:cubicBezTo>
                    <a:pt x="21" y="36"/>
                    <a:pt x="37" y="20"/>
                    <a:pt x="57" y="20"/>
                  </a:cubicBezTo>
                  <a:cubicBezTo>
                    <a:pt x="76" y="20"/>
                    <a:pt x="92" y="36"/>
                    <a:pt x="92" y="56"/>
                  </a:cubicBezTo>
                  <a:cubicBezTo>
                    <a:pt x="92" y="76"/>
                    <a:pt x="77" y="92"/>
                    <a:pt x="5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AE28AC31-77E5-4340-86AA-7E5259943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71475" y="8526463"/>
              <a:ext cx="152400" cy="174625"/>
            </a:xfrm>
            <a:custGeom>
              <a:avLst/>
              <a:gdLst>
                <a:gd name="T0" fmla="*/ 48 w 116"/>
                <a:gd name="T1" fmla="*/ 0 h 135"/>
                <a:gd name="T2" fmla="*/ 5 w 116"/>
                <a:gd name="T3" fmla="*/ 0 h 135"/>
                <a:gd name="T4" fmla="*/ 0 w 116"/>
                <a:gd name="T5" fmla="*/ 4 h 135"/>
                <a:gd name="T6" fmla="*/ 0 w 116"/>
                <a:gd name="T7" fmla="*/ 131 h 135"/>
                <a:gd name="T8" fmla="*/ 5 w 116"/>
                <a:gd name="T9" fmla="*/ 135 h 135"/>
                <a:gd name="T10" fmla="*/ 48 w 116"/>
                <a:gd name="T11" fmla="*/ 135 h 135"/>
                <a:gd name="T12" fmla="*/ 116 w 116"/>
                <a:gd name="T13" fmla="*/ 68 h 135"/>
                <a:gd name="T14" fmla="*/ 48 w 116"/>
                <a:gd name="T15" fmla="*/ 0 h 135"/>
                <a:gd name="T16" fmla="*/ 48 w 116"/>
                <a:gd name="T17" fmla="*/ 115 h 135"/>
                <a:gd name="T18" fmla="*/ 21 w 116"/>
                <a:gd name="T19" fmla="*/ 115 h 135"/>
                <a:gd name="T20" fmla="*/ 21 w 116"/>
                <a:gd name="T21" fmla="*/ 20 h 135"/>
                <a:gd name="T22" fmla="*/ 48 w 116"/>
                <a:gd name="T23" fmla="*/ 20 h 135"/>
                <a:gd name="T24" fmla="*/ 95 w 116"/>
                <a:gd name="T25" fmla="*/ 68 h 135"/>
                <a:gd name="T26" fmla="*/ 48 w 116"/>
                <a:gd name="T27" fmla="*/ 1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35">
                  <a:moveTo>
                    <a:pt x="4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5"/>
                    <a:pt x="5" y="135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85" y="135"/>
                    <a:pt x="116" y="105"/>
                    <a:pt x="116" y="68"/>
                  </a:cubicBezTo>
                  <a:cubicBezTo>
                    <a:pt x="116" y="30"/>
                    <a:pt x="85" y="0"/>
                    <a:pt x="48" y="0"/>
                  </a:cubicBezTo>
                  <a:close/>
                  <a:moveTo>
                    <a:pt x="48" y="115"/>
                  </a:moveTo>
                  <a:cubicBezTo>
                    <a:pt x="21" y="115"/>
                    <a:pt x="21" y="115"/>
                    <a:pt x="21" y="11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74" y="20"/>
                    <a:pt x="95" y="41"/>
                    <a:pt x="95" y="68"/>
                  </a:cubicBezTo>
                  <a:cubicBezTo>
                    <a:pt x="95" y="94"/>
                    <a:pt x="74" y="115"/>
                    <a:pt x="48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361439A1-DD97-443C-9038-E0C1E5907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3862" y="8526463"/>
              <a:ext cx="26988" cy="174625"/>
            </a:xfrm>
            <a:custGeom>
              <a:avLst/>
              <a:gdLst>
                <a:gd name="T0" fmla="*/ 17 w 21"/>
                <a:gd name="T1" fmla="*/ 0 h 135"/>
                <a:gd name="T2" fmla="*/ 4 w 21"/>
                <a:gd name="T3" fmla="*/ 0 h 135"/>
                <a:gd name="T4" fmla="*/ 0 w 21"/>
                <a:gd name="T5" fmla="*/ 4 h 135"/>
                <a:gd name="T6" fmla="*/ 0 w 21"/>
                <a:gd name="T7" fmla="*/ 131 h 135"/>
                <a:gd name="T8" fmla="*/ 4 w 21"/>
                <a:gd name="T9" fmla="*/ 135 h 135"/>
                <a:gd name="T10" fmla="*/ 17 w 21"/>
                <a:gd name="T11" fmla="*/ 135 h 135"/>
                <a:gd name="T12" fmla="*/ 21 w 21"/>
                <a:gd name="T13" fmla="*/ 131 h 135"/>
                <a:gd name="T14" fmla="*/ 21 w 21"/>
                <a:gd name="T15" fmla="*/ 4 h 135"/>
                <a:gd name="T16" fmla="*/ 17 w 21"/>
                <a:gd name="T1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35">
                  <a:moveTo>
                    <a:pt x="1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5"/>
                    <a:pt x="4" y="135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19" y="135"/>
                    <a:pt x="21" y="134"/>
                    <a:pt x="21" y="131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EFBD247E-DE89-431B-8245-3EF91D798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12" y="8534401"/>
              <a:ext cx="71438" cy="171450"/>
            </a:xfrm>
            <a:custGeom>
              <a:avLst/>
              <a:gdLst>
                <a:gd name="T0" fmla="*/ 50 w 55"/>
                <a:gd name="T1" fmla="*/ 112 h 131"/>
                <a:gd name="T2" fmla="*/ 47 w 55"/>
                <a:gd name="T3" fmla="*/ 109 h 131"/>
                <a:gd name="T4" fmla="*/ 44 w 55"/>
                <a:gd name="T5" fmla="*/ 110 h 131"/>
                <a:gd name="T6" fmla="*/ 39 w 55"/>
                <a:gd name="T7" fmla="*/ 111 h 131"/>
                <a:gd name="T8" fmla="*/ 32 w 55"/>
                <a:gd name="T9" fmla="*/ 105 h 131"/>
                <a:gd name="T10" fmla="*/ 32 w 55"/>
                <a:gd name="T11" fmla="*/ 42 h 131"/>
                <a:gd name="T12" fmla="*/ 49 w 55"/>
                <a:gd name="T13" fmla="*/ 42 h 131"/>
                <a:gd name="T14" fmla="*/ 53 w 55"/>
                <a:gd name="T15" fmla="*/ 38 h 131"/>
                <a:gd name="T16" fmla="*/ 53 w 55"/>
                <a:gd name="T17" fmla="*/ 26 h 131"/>
                <a:gd name="T18" fmla="*/ 49 w 55"/>
                <a:gd name="T19" fmla="*/ 22 h 131"/>
                <a:gd name="T20" fmla="*/ 32 w 55"/>
                <a:gd name="T21" fmla="*/ 22 h 131"/>
                <a:gd name="T22" fmla="*/ 32 w 55"/>
                <a:gd name="T23" fmla="*/ 4 h 131"/>
                <a:gd name="T24" fmla="*/ 28 w 55"/>
                <a:gd name="T25" fmla="*/ 0 h 131"/>
                <a:gd name="T26" fmla="*/ 16 w 55"/>
                <a:gd name="T27" fmla="*/ 0 h 131"/>
                <a:gd name="T28" fmla="*/ 12 w 55"/>
                <a:gd name="T29" fmla="*/ 4 h 131"/>
                <a:gd name="T30" fmla="*/ 12 w 55"/>
                <a:gd name="T31" fmla="*/ 22 h 131"/>
                <a:gd name="T32" fmla="*/ 4 w 55"/>
                <a:gd name="T33" fmla="*/ 22 h 131"/>
                <a:gd name="T34" fmla="*/ 0 w 55"/>
                <a:gd name="T35" fmla="*/ 26 h 131"/>
                <a:gd name="T36" fmla="*/ 0 w 55"/>
                <a:gd name="T37" fmla="*/ 38 h 131"/>
                <a:gd name="T38" fmla="*/ 4 w 55"/>
                <a:gd name="T39" fmla="*/ 42 h 131"/>
                <a:gd name="T40" fmla="*/ 12 w 55"/>
                <a:gd name="T41" fmla="*/ 42 h 131"/>
                <a:gd name="T42" fmla="*/ 12 w 55"/>
                <a:gd name="T43" fmla="*/ 106 h 131"/>
                <a:gd name="T44" fmla="*/ 39 w 55"/>
                <a:gd name="T45" fmla="*/ 131 h 131"/>
                <a:gd name="T46" fmla="*/ 53 w 55"/>
                <a:gd name="T47" fmla="*/ 127 h 131"/>
                <a:gd name="T48" fmla="*/ 54 w 55"/>
                <a:gd name="T49" fmla="*/ 122 h 131"/>
                <a:gd name="T50" fmla="*/ 50 w 55"/>
                <a:gd name="T51" fmla="*/ 1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131">
                  <a:moveTo>
                    <a:pt x="50" y="112"/>
                  </a:moveTo>
                  <a:cubicBezTo>
                    <a:pt x="50" y="110"/>
                    <a:pt x="49" y="109"/>
                    <a:pt x="47" y="109"/>
                  </a:cubicBezTo>
                  <a:cubicBezTo>
                    <a:pt x="46" y="109"/>
                    <a:pt x="45" y="109"/>
                    <a:pt x="44" y="110"/>
                  </a:cubicBezTo>
                  <a:cubicBezTo>
                    <a:pt x="42" y="111"/>
                    <a:pt x="41" y="111"/>
                    <a:pt x="39" y="111"/>
                  </a:cubicBezTo>
                  <a:cubicBezTo>
                    <a:pt x="34" y="111"/>
                    <a:pt x="32" y="110"/>
                    <a:pt x="32" y="105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51" y="42"/>
                    <a:pt x="53" y="40"/>
                    <a:pt x="53" y="38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4"/>
                    <a:pt x="51" y="22"/>
                    <a:pt x="49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1" y="0"/>
                    <a:pt x="2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2" y="2"/>
                    <a:pt x="12" y="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4"/>
                    <a:pt x="0" y="2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0"/>
                    <a:pt x="2" y="42"/>
                    <a:pt x="4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21"/>
                    <a:pt x="23" y="131"/>
                    <a:pt x="39" y="131"/>
                  </a:cubicBezTo>
                  <a:cubicBezTo>
                    <a:pt x="43" y="131"/>
                    <a:pt x="48" y="130"/>
                    <a:pt x="53" y="127"/>
                  </a:cubicBezTo>
                  <a:cubicBezTo>
                    <a:pt x="54" y="126"/>
                    <a:pt x="55" y="124"/>
                    <a:pt x="54" y="122"/>
                  </a:cubicBezTo>
                  <a:lnTo>
                    <a:pt x="5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2FC90EF7-541F-4674-8B5E-4CE15D1FD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8" y="8669338"/>
              <a:ext cx="34925" cy="33338"/>
            </a:xfrm>
            <a:custGeom>
              <a:avLst/>
              <a:gdLst>
                <a:gd name="T0" fmla="*/ 24 w 26"/>
                <a:gd name="T1" fmla="*/ 9 h 26"/>
                <a:gd name="T2" fmla="*/ 7 w 26"/>
                <a:gd name="T3" fmla="*/ 2 h 26"/>
                <a:gd name="T4" fmla="*/ 1 w 26"/>
                <a:gd name="T5" fmla="*/ 9 h 26"/>
                <a:gd name="T6" fmla="*/ 1 w 26"/>
                <a:gd name="T7" fmla="*/ 19 h 26"/>
                <a:gd name="T8" fmla="*/ 8 w 26"/>
                <a:gd name="T9" fmla="*/ 25 h 26"/>
                <a:gd name="T10" fmla="*/ 12 w 26"/>
                <a:gd name="T11" fmla="*/ 26 h 26"/>
                <a:gd name="T12" fmla="*/ 17 w 26"/>
                <a:gd name="T13" fmla="*/ 25 h 26"/>
                <a:gd name="T14" fmla="*/ 24 w 26"/>
                <a:gd name="T1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24" y="9"/>
                  </a:moveTo>
                  <a:cubicBezTo>
                    <a:pt x="21" y="3"/>
                    <a:pt x="14" y="0"/>
                    <a:pt x="7" y="2"/>
                  </a:cubicBezTo>
                  <a:cubicBezTo>
                    <a:pt x="4" y="4"/>
                    <a:pt x="2" y="6"/>
                    <a:pt x="1" y="9"/>
                  </a:cubicBezTo>
                  <a:cubicBezTo>
                    <a:pt x="0" y="12"/>
                    <a:pt x="0" y="16"/>
                    <a:pt x="1" y="19"/>
                  </a:cubicBezTo>
                  <a:cubicBezTo>
                    <a:pt x="2" y="22"/>
                    <a:pt x="5" y="24"/>
                    <a:pt x="8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4" y="26"/>
                    <a:pt x="16" y="26"/>
                    <a:pt x="17" y="25"/>
                  </a:cubicBezTo>
                  <a:cubicBezTo>
                    <a:pt x="24" y="22"/>
                    <a:pt x="26" y="15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69BCAB91-8BB8-4448-A8A4-63BA1BB744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63587" y="8526463"/>
              <a:ext cx="149225" cy="179388"/>
            </a:xfrm>
            <a:custGeom>
              <a:avLst/>
              <a:gdLst>
                <a:gd name="T0" fmla="*/ 59 w 114"/>
                <a:gd name="T1" fmla="*/ 26 h 138"/>
                <a:gd name="T2" fmla="*/ 21 w 114"/>
                <a:gd name="T3" fmla="*/ 42 h 138"/>
                <a:gd name="T4" fmla="*/ 21 w 114"/>
                <a:gd name="T5" fmla="*/ 4 h 138"/>
                <a:gd name="T6" fmla="*/ 17 w 114"/>
                <a:gd name="T7" fmla="*/ 0 h 138"/>
                <a:gd name="T8" fmla="*/ 5 w 114"/>
                <a:gd name="T9" fmla="*/ 0 h 138"/>
                <a:gd name="T10" fmla="*/ 0 w 114"/>
                <a:gd name="T11" fmla="*/ 4 h 138"/>
                <a:gd name="T12" fmla="*/ 0 w 114"/>
                <a:gd name="T13" fmla="*/ 131 h 138"/>
                <a:gd name="T14" fmla="*/ 5 w 114"/>
                <a:gd name="T15" fmla="*/ 135 h 138"/>
                <a:gd name="T16" fmla="*/ 17 w 114"/>
                <a:gd name="T17" fmla="*/ 135 h 138"/>
                <a:gd name="T18" fmla="*/ 21 w 114"/>
                <a:gd name="T19" fmla="*/ 131 h 138"/>
                <a:gd name="T20" fmla="*/ 21 w 114"/>
                <a:gd name="T21" fmla="*/ 123 h 138"/>
                <a:gd name="T22" fmla="*/ 59 w 114"/>
                <a:gd name="T23" fmla="*/ 138 h 138"/>
                <a:gd name="T24" fmla="*/ 114 w 114"/>
                <a:gd name="T25" fmla="*/ 82 h 138"/>
                <a:gd name="T26" fmla="*/ 59 w 114"/>
                <a:gd name="T27" fmla="*/ 26 h 138"/>
                <a:gd name="T28" fmla="*/ 57 w 114"/>
                <a:gd name="T29" fmla="*/ 118 h 138"/>
                <a:gd name="T30" fmla="*/ 21 w 114"/>
                <a:gd name="T31" fmla="*/ 82 h 138"/>
                <a:gd name="T32" fmla="*/ 57 w 114"/>
                <a:gd name="T33" fmla="*/ 46 h 138"/>
                <a:gd name="T34" fmla="*/ 93 w 114"/>
                <a:gd name="T35" fmla="*/ 82 h 138"/>
                <a:gd name="T36" fmla="*/ 57 w 114"/>
                <a:gd name="T37" fmla="*/ 11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38">
                  <a:moveTo>
                    <a:pt x="59" y="26"/>
                  </a:moveTo>
                  <a:cubicBezTo>
                    <a:pt x="41" y="26"/>
                    <a:pt x="29" y="34"/>
                    <a:pt x="21" y="42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5"/>
                    <a:pt x="5" y="135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19" y="135"/>
                    <a:pt x="21" y="134"/>
                    <a:pt x="21" y="131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9" y="131"/>
                    <a:pt x="41" y="138"/>
                    <a:pt x="59" y="138"/>
                  </a:cubicBezTo>
                  <a:cubicBezTo>
                    <a:pt x="90" y="138"/>
                    <a:pt x="114" y="114"/>
                    <a:pt x="114" y="82"/>
                  </a:cubicBezTo>
                  <a:cubicBezTo>
                    <a:pt x="114" y="51"/>
                    <a:pt x="90" y="26"/>
                    <a:pt x="59" y="26"/>
                  </a:cubicBezTo>
                  <a:close/>
                  <a:moveTo>
                    <a:pt x="57" y="118"/>
                  </a:moveTo>
                  <a:cubicBezTo>
                    <a:pt x="37" y="118"/>
                    <a:pt x="21" y="102"/>
                    <a:pt x="21" y="82"/>
                  </a:cubicBezTo>
                  <a:cubicBezTo>
                    <a:pt x="21" y="62"/>
                    <a:pt x="37" y="46"/>
                    <a:pt x="57" y="46"/>
                  </a:cubicBezTo>
                  <a:cubicBezTo>
                    <a:pt x="77" y="46"/>
                    <a:pt x="93" y="62"/>
                    <a:pt x="93" y="82"/>
                  </a:cubicBezTo>
                  <a:cubicBezTo>
                    <a:pt x="93" y="102"/>
                    <a:pt x="77" y="118"/>
                    <a:pt x="5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CE725B54-4439-450C-8D78-FF19A581E8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75" y="8559801"/>
              <a:ext cx="147638" cy="146050"/>
            </a:xfrm>
            <a:custGeom>
              <a:avLst/>
              <a:gdLst>
                <a:gd name="T0" fmla="*/ 110 w 114"/>
                <a:gd name="T1" fmla="*/ 3 h 112"/>
                <a:gd name="T2" fmla="*/ 97 w 114"/>
                <a:gd name="T3" fmla="*/ 3 h 112"/>
                <a:gd name="T4" fmla="*/ 93 w 114"/>
                <a:gd name="T5" fmla="*/ 7 h 112"/>
                <a:gd name="T6" fmla="*/ 93 w 114"/>
                <a:gd name="T7" fmla="*/ 16 h 112"/>
                <a:gd name="T8" fmla="*/ 56 w 114"/>
                <a:gd name="T9" fmla="*/ 0 h 112"/>
                <a:gd name="T10" fmla="*/ 0 w 114"/>
                <a:gd name="T11" fmla="*/ 56 h 112"/>
                <a:gd name="T12" fmla="*/ 56 w 114"/>
                <a:gd name="T13" fmla="*/ 112 h 112"/>
                <a:gd name="T14" fmla="*/ 93 w 114"/>
                <a:gd name="T15" fmla="*/ 97 h 112"/>
                <a:gd name="T16" fmla="*/ 93 w 114"/>
                <a:gd name="T17" fmla="*/ 105 h 112"/>
                <a:gd name="T18" fmla="*/ 97 w 114"/>
                <a:gd name="T19" fmla="*/ 109 h 112"/>
                <a:gd name="T20" fmla="*/ 110 w 114"/>
                <a:gd name="T21" fmla="*/ 109 h 112"/>
                <a:gd name="T22" fmla="*/ 114 w 114"/>
                <a:gd name="T23" fmla="*/ 105 h 112"/>
                <a:gd name="T24" fmla="*/ 114 w 114"/>
                <a:gd name="T25" fmla="*/ 7 h 112"/>
                <a:gd name="T26" fmla="*/ 110 w 114"/>
                <a:gd name="T27" fmla="*/ 3 h 112"/>
                <a:gd name="T28" fmla="*/ 57 w 114"/>
                <a:gd name="T29" fmla="*/ 92 h 112"/>
                <a:gd name="T30" fmla="*/ 21 w 114"/>
                <a:gd name="T31" fmla="*/ 56 h 112"/>
                <a:gd name="T32" fmla="*/ 57 w 114"/>
                <a:gd name="T33" fmla="*/ 20 h 112"/>
                <a:gd name="T34" fmla="*/ 93 w 114"/>
                <a:gd name="T35" fmla="*/ 56 h 112"/>
                <a:gd name="T36" fmla="*/ 57 w 114"/>
                <a:gd name="T37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2">
                  <a:moveTo>
                    <a:pt x="110" y="3"/>
                  </a:moveTo>
                  <a:cubicBezTo>
                    <a:pt x="97" y="3"/>
                    <a:pt x="97" y="3"/>
                    <a:pt x="97" y="3"/>
                  </a:cubicBezTo>
                  <a:cubicBezTo>
                    <a:pt x="95" y="3"/>
                    <a:pt x="93" y="5"/>
                    <a:pt x="93" y="7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85" y="8"/>
                    <a:pt x="73" y="0"/>
                    <a:pt x="56" y="0"/>
                  </a:cubicBezTo>
                  <a:cubicBezTo>
                    <a:pt x="24" y="0"/>
                    <a:pt x="0" y="25"/>
                    <a:pt x="0" y="56"/>
                  </a:cubicBezTo>
                  <a:cubicBezTo>
                    <a:pt x="0" y="88"/>
                    <a:pt x="24" y="112"/>
                    <a:pt x="56" y="112"/>
                  </a:cubicBezTo>
                  <a:cubicBezTo>
                    <a:pt x="73" y="112"/>
                    <a:pt x="85" y="105"/>
                    <a:pt x="93" y="97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8"/>
                    <a:pt x="95" y="109"/>
                    <a:pt x="97" y="109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12" y="109"/>
                    <a:pt x="114" y="108"/>
                    <a:pt x="114" y="105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5"/>
                    <a:pt x="112" y="3"/>
                    <a:pt x="110" y="3"/>
                  </a:cubicBezTo>
                  <a:close/>
                  <a:moveTo>
                    <a:pt x="57" y="92"/>
                  </a:moveTo>
                  <a:cubicBezTo>
                    <a:pt x="37" y="92"/>
                    <a:pt x="21" y="76"/>
                    <a:pt x="21" y="56"/>
                  </a:cubicBezTo>
                  <a:cubicBezTo>
                    <a:pt x="21" y="36"/>
                    <a:pt x="37" y="20"/>
                    <a:pt x="57" y="20"/>
                  </a:cubicBezTo>
                  <a:cubicBezTo>
                    <a:pt x="77" y="20"/>
                    <a:pt x="93" y="36"/>
                    <a:pt x="93" y="56"/>
                  </a:cubicBezTo>
                  <a:cubicBezTo>
                    <a:pt x="93" y="76"/>
                    <a:pt x="77" y="92"/>
                    <a:pt x="5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2FFE16C2-E1F2-47B0-A6D4-CC79640975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98487" y="8559801"/>
              <a:ext cx="147638" cy="146050"/>
            </a:xfrm>
            <a:custGeom>
              <a:avLst/>
              <a:gdLst>
                <a:gd name="T0" fmla="*/ 110 w 114"/>
                <a:gd name="T1" fmla="*/ 3 h 112"/>
                <a:gd name="T2" fmla="*/ 97 w 114"/>
                <a:gd name="T3" fmla="*/ 3 h 112"/>
                <a:gd name="T4" fmla="*/ 93 w 114"/>
                <a:gd name="T5" fmla="*/ 7 h 112"/>
                <a:gd name="T6" fmla="*/ 93 w 114"/>
                <a:gd name="T7" fmla="*/ 16 h 112"/>
                <a:gd name="T8" fmla="*/ 56 w 114"/>
                <a:gd name="T9" fmla="*/ 0 h 112"/>
                <a:gd name="T10" fmla="*/ 0 w 114"/>
                <a:gd name="T11" fmla="*/ 56 h 112"/>
                <a:gd name="T12" fmla="*/ 56 w 114"/>
                <a:gd name="T13" fmla="*/ 112 h 112"/>
                <a:gd name="T14" fmla="*/ 93 w 114"/>
                <a:gd name="T15" fmla="*/ 97 h 112"/>
                <a:gd name="T16" fmla="*/ 93 w 114"/>
                <a:gd name="T17" fmla="*/ 105 h 112"/>
                <a:gd name="T18" fmla="*/ 97 w 114"/>
                <a:gd name="T19" fmla="*/ 109 h 112"/>
                <a:gd name="T20" fmla="*/ 110 w 114"/>
                <a:gd name="T21" fmla="*/ 109 h 112"/>
                <a:gd name="T22" fmla="*/ 114 w 114"/>
                <a:gd name="T23" fmla="*/ 105 h 112"/>
                <a:gd name="T24" fmla="*/ 114 w 114"/>
                <a:gd name="T25" fmla="*/ 7 h 112"/>
                <a:gd name="T26" fmla="*/ 110 w 114"/>
                <a:gd name="T27" fmla="*/ 3 h 112"/>
                <a:gd name="T28" fmla="*/ 57 w 114"/>
                <a:gd name="T29" fmla="*/ 92 h 112"/>
                <a:gd name="T30" fmla="*/ 21 w 114"/>
                <a:gd name="T31" fmla="*/ 56 h 112"/>
                <a:gd name="T32" fmla="*/ 57 w 114"/>
                <a:gd name="T33" fmla="*/ 20 h 112"/>
                <a:gd name="T34" fmla="*/ 93 w 114"/>
                <a:gd name="T35" fmla="*/ 56 h 112"/>
                <a:gd name="T36" fmla="*/ 57 w 114"/>
                <a:gd name="T37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2">
                  <a:moveTo>
                    <a:pt x="110" y="3"/>
                  </a:moveTo>
                  <a:cubicBezTo>
                    <a:pt x="97" y="3"/>
                    <a:pt x="97" y="3"/>
                    <a:pt x="97" y="3"/>
                  </a:cubicBezTo>
                  <a:cubicBezTo>
                    <a:pt x="95" y="3"/>
                    <a:pt x="93" y="5"/>
                    <a:pt x="93" y="7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85" y="8"/>
                    <a:pt x="73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2"/>
                    <a:pt x="56" y="112"/>
                  </a:cubicBezTo>
                  <a:cubicBezTo>
                    <a:pt x="73" y="112"/>
                    <a:pt x="85" y="105"/>
                    <a:pt x="93" y="97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8"/>
                    <a:pt x="95" y="109"/>
                    <a:pt x="97" y="109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12" y="109"/>
                    <a:pt x="114" y="108"/>
                    <a:pt x="114" y="105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5"/>
                    <a:pt x="112" y="3"/>
                    <a:pt x="110" y="3"/>
                  </a:cubicBezTo>
                  <a:close/>
                  <a:moveTo>
                    <a:pt x="57" y="92"/>
                  </a:moveTo>
                  <a:cubicBezTo>
                    <a:pt x="37" y="92"/>
                    <a:pt x="21" y="76"/>
                    <a:pt x="21" y="56"/>
                  </a:cubicBezTo>
                  <a:cubicBezTo>
                    <a:pt x="21" y="36"/>
                    <a:pt x="37" y="20"/>
                    <a:pt x="57" y="20"/>
                  </a:cubicBezTo>
                  <a:cubicBezTo>
                    <a:pt x="77" y="20"/>
                    <a:pt x="93" y="36"/>
                    <a:pt x="93" y="56"/>
                  </a:cubicBezTo>
                  <a:cubicBezTo>
                    <a:pt x="93" y="76"/>
                    <a:pt x="77" y="92"/>
                    <a:pt x="5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object 7">
            <a:extLst>
              <a:ext uri="{FF2B5EF4-FFF2-40B4-BE49-F238E27FC236}">
                <a16:creationId xmlns:a16="http://schemas.microsoft.com/office/drawing/2014/main" id="{4D04D980-2A92-4E4A-A8CA-35A1ACBE413B}"/>
              </a:ext>
            </a:extLst>
          </p:cNvPr>
          <p:cNvSpPr/>
          <p:nvPr userDrawn="1"/>
        </p:nvSpPr>
        <p:spPr>
          <a:xfrm flipV="1">
            <a:off x="734203" y="5475561"/>
            <a:ext cx="653971" cy="45719"/>
          </a:xfrm>
          <a:custGeom>
            <a:avLst/>
            <a:gdLst/>
            <a:ahLst/>
            <a:cxnLst/>
            <a:rect l="l" t="t" r="r" b="b"/>
            <a:pathLst>
              <a:path w="1376680">
                <a:moveTo>
                  <a:pt x="0" y="0"/>
                </a:moveTo>
                <a:lnTo>
                  <a:pt x="1376502" y="0"/>
                </a:lnTo>
              </a:path>
            </a:pathLst>
          </a:custGeom>
          <a:ln w="38100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70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4" b="0" i="0" u="none" strike="noStrike" kern="1200" cap="none" spc="0" normalizeH="0" baseline="0" noProof="0">
              <a:ln>
                <a:noFill/>
              </a:ln>
              <a:solidFill>
                <a:srgbClr val="2E293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D4F39C6-85CB-4BA1-AE63-1DA8C6856AF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3827" y="4130175"/>
            <a:ext cx="4674665" cy="274208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More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B146733C-E5C2-4293-8885-5DED0AB302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7152" y="5909219"/>
            <a:ext cx="4674665" cy="274208"/>
          </a:xfrm>
          <a:prstGeom prst="rect">
            <a:avLst/>
          </a:prstGeom>
          <a:noFill/>
        </p:spPr>
        <p:txBody>
          <a:bodyPr lIns="0"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Published: Date 2021</a:t>
            </a:r>
          </a:p>
        </p:txBody>
      </p:sp>
      <p:pic>
        <p:nvPicPr>
          <p:cNvPr id="8" name="Picture 7" descr="A close-up of a magnifying glass&#10;&#10;Description automatically generated with medium confidence">
            <a:extLst>
              <a:ext uri="{FF2B5EF4-FFF2-40B4-BE49-F238E27FC236}">
                <a16:creationId xmlns:a16="http://schemas.microsoft.com/office/drawing/2014/main" id="{C6B8521C-761C-4595-BD24-ADFB076716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16" y="-27806"/>
            <a:ext cx="6912404" cy="69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01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9" y="572278"/>
            <a:ext cx="518903" cy="643191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267" y="4318000"/>
            <a:ext cx="9984799" cy="711546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93268" y="5230974"/>
            <a:ext cx="1071155" cy="45719"/>
          </a:xfrm>
          <a:prstGeom prst="rect">
            <a:avLst/>
          </a:prstGeom>
          <a:solidFill>
            <a:srgbClr val="00D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5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1416" y="705307"/>
            <a:ext cx="11164063" cy="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2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292829" y="866939"/>
            <a:ext cx="11164064" cy="557919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685800" indent="-228600">
              <a:buFont typeface="Calibri" panose="020F0502020204030204" pitchFamily="34" charset="0"/>
              <a:buChar char="−"/>
              <a:defRPr sz="1800"/>
            </a:lvl2pPr>
            <a:lvl3pPr>
              <a:defRPr sz="1800"/>
            </a:lvl3pPr>
          </a:lstStyle>
          <a:p>
            <a:pPr lvl="0"/>
            <a:endParaRPr lang="en-GB"/>
          </a:p>
          <a:p>
            <a:pPr lvl="1"/>
            <a:endParaRPr lang="en-GB" sz="2000"/>
          </a:p>
          <a:p>
            <a:pPr lvl="2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5459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1416" y="705307"/>
            <a:ext cx="11164063" cy="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2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336166" y="881964"/>
            <a:ext cx="5444736" cy="5579196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200"/>
            </a:lvl1pPr>
            <a:lvl2pPr marL="685800" indent="-228600">
              <a:buFont typeface="Calibri" panose="020F0502020204030204" pitchFamily="34" charset="0"/>
              <a:buChar char="−"/>
              <a:defRPr sz="2000"/>
            </a:lvl2pPr>
          </a:lstStyle>
          <a:p>
            <a:pPr lvl="2"/>
            <a:endParaRPr lang="en-GB"/>
          </a:p>
          <a:p>
            <a:pPr lvl="1"/>
            <a:endParaRPr lang="en-GB" sz="2000"/>
          </a:p>
          <a:p>
            <a:pPr lvl="2"/>
            <a:r>
              <a:rPr lang="en-GB"/>
              <a:t>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68D75B-DA2D-E612-71C8-69266B399DF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989012" y="881964"/>
            <a:ext cx="5444736" cy="5579196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200"/>
            </a:lvl1pPr>
            <a:lvl2pPr marL="685800" indent="-228600">
              <a:buFont typeface="Calibri" panose="020F0502020204030204" pitchFamily="34" charset="0"/>
              <a:buChar char="−"/>
              <a:defRPr sz="2000"/>
            </a:lvl2pPr>
            <a:lvl3pPr>
              <a:defRPr sz="1800"/>
            </a:lvl3pPr>
          </a:lstStyle>
          <a:p>
            <a:pPr lvl="2"/>
            <a:r>
              <a:rPr lang="en-GB"/>
              <a:t> </a:t>
            </a:r>
          </a:p>
          <a:p>
            <a:pPr lvl="1"/>
            <a:endParaRPr lang="en-GB" sz="2000"/>
          </a:p>
          <a:p>
            <a:pPr lvl="2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08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9" y="572278"/>
            <a:ext cx="518903" cy="643191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267" y="4318000"/>
            <a:ext cx="9984799" cy="711546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93268" y="5230974"/>
            <a:ext cx="1071155" cy="45719"/>
          </a:xfrm>
          <a:prstGeom prst="rect">
            <a:avLst/>
          </a:prstGeom>
          <a:solidFill>
            <a:srgbClr val="00D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1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6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00D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7" y="171225"/>
            <a:ext cx="11207154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82730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6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8" y="146840"/>
            <a:ext cx="11207154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3525" y="6344668"/>
            <a:ext cx="11195047" cy="219057"/>
          </a:xfrm>
          <a:prstGeom prst="rect">
            <a:avLst/>
          </a:prstGeom>
        </p:spPr>
        <p:txBody>
          <a:bodyPr lIns="288000" anchor="ctr"/>
          <a:lstStyle>
            <a:lvl1pPr marL="0" indent="0">
              <a:buNone/>
              <a:defRPr sz="800" b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417" y="616785"/>
            <a:ext cx="11207156" cy="287990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Slide sub-title</a:t>
            </a:r>
          </a:p>
        </p:txBody>
      </p:sp>
    </p:spTree>
    <p:extLst>
      <p:ext uri="{BB962C8B-B14F-4D97-AF65-F5344CB8AC3E}">
        <p14:creationId xmlns:p14="http://schemas.microsoft.com/office/powerpoint/2010/main" val="2375055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1416" y="705307"/>
            <a:ext cx="11164063" cy="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2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292829" y="866939"/>
            <a:ext cx="11164064" cy="557919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685800" indent="-228600">
              <a:buFont typeface="Calibri" panose="020F0502020204030204" pitchFamily="34" charset="0"/>
              <a:buChar char="−"/>
              <a:defRPr sz="1800"/>
            </a:lvl2pPr>
            <a:lvl3pPr>
              <a:defRPr sz="1800"/>
            </a:lvl3pPr>
          </a:lstStyle>
          <a:p>
            <a:pPr lvl="0"/>
            <a:endParaRPr lang="en-GB"/>
          </a:p>
          <a:p>
            <a:pPr lvl="1"/>
            <a:endParaRPr lang="en-GB" sz="2000"/>
          </a:p>
          <a:p>
            <a:pPr lvl="2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7950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Half shaded text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6" name="Rectangle 18"/>
          <p:cNvSpPr/>
          <p:nvPr userDrawn="1"/>
        </p:nvSpPr>
        <p:spPr>
          <a:xfrm rot="5400000">
            <a:off x="3112428" y="372648"/>
            <a:ext cx="432000" cy="45719"/>
          </a:xfrm>
          <a:prstGeom prst="rect">
            <a:avLst/>
          </a:prstGeom>
          <a:solidFill>
            <a:srgbClr val="395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1139" y="171225"/>
            <a:ext cx="8157431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3072000" cy="6857999"/>
          </a:xfrm>
          <a:prstGeom prst="rect">
            <a:avLst/>
          </a:prstGeom>
          <a:solidFill>
            <a:srgbClr val="192E52"/>
          </a:solidFill>
          <a:ln w="3175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00" tIns="48000" rIns="96000" bIns="48000" numCol="1" spcCol="1270" anchor="t" anchorCtr="0">
            <a:noAutofit/>
          </a:bodyPr>
          <a:lstStyle/>
          <a:p>
            <a:pPr marL="0" marR="0" lvl="1" indent="0" algn="l" defTabSz="71118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03571" y="645922"/>
            <a:ext cx="81550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03585" y="923067"/>
            <a:ext cx="8154985" cy="579842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 sz="2000" b="0" baseline="0">
                <a:latin typeface="+mn-lt"/>
              </a:defRPr>
            </a:lvl1pPr>
            <a:lvl2pPr marL="7429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800" b="0" baseline="0">
                <a:latin typeface="+mn-lt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/>
              <a:t>Heading text</a:t>
            </a:r>
          </a:p>
          <a:p>
            <a:pPr lvl="1"/>
            <a:r>
              <a:rPr lang="en-US"/>
              <a:t>Other text</a:t>
            </a:r>
          </a:p>
          <a:p>
            <a:pPr lvl="2"/>
            <a:endParaRPr lang="en-US"/>
          </a:p>
          <a:p>
            <a:pPr lvl="0"/>
            <a:r>
              <a:rPr lang="en-US"/>
              <a:t>Heading text</a:t>
            </a:r>
          </a:p>
          <a:p>
            <a:pPr lvl="1"/>
            <a:r>
              <a:rPr lang="en-US"/>
              <a:t>Other text</a:t>
            </a:r>
          </a:p>
          <a:p>
            <a:pPr lvl="1"/>
            <a:endParaRPr lang="en-US"/>
          </a:p>
          <a:p>
            <a:pPr lvl="0"/>
            <a:r>
              <a:rPr lang="en-US"/>
              <a:t>Heading text</a:t>
            </a:r>
          </a:p>
          <a:p>
            <a:pPr lvl="1"/>
            <a:r>
              <a:rPr lang="en-US"/>
              <a:t>Other text</a:t>
            </a:r>
          </a:p>
          <a:p>
            <a:pPr lvl="0"/>
            <a:r>
              <a:rPr lang="en-US"/>
              <a:t>Heading text</a:t>
            </a:r>
          </a:p>
          <a:p>
            <a:pPr lvl="1"/>
            <a:r>
              <a:rPr lang="en-US"/>
              <a:t>Other text</a:t>
            </a:r>
          </a:p>
          <a:p>
            <a:pPr lvl="0"/>
            <a:r>
              <a:rPr lang="en-US"/>
              <a:t>Heading text</a:t>
            </a:r>
          </a:p>
          <a:p>
            <a:pPr lvl="1"/>
            <a:r>
              <a:rPr lang="en-US"/>
              <a:t>Other text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39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94FCFE-F152-4FBE-B8CE-515CC68F0E20}"/>
              </a:ext>
            </a:extLst>
          </p:cNvPr>
          <p:cNvSpPr/>
          <p:nvPr userDrawn="1"/>
        </p:nvSpPr>
        <p:spPr>
          <a:xfrm>
            <a:off x="0" y="-27806"/>
            <a:ext cx="6106419" cy="6913610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570BFA8-F003-48DE-A967-1EA4FAFEC6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828" y="2396508"/>
            <a:ext cx="4674665" cy="1235895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BA9564C0-6D5A-4F42-9155-FCCCACBD9DB6}"/>
              </a:ext>
            </a:extLst>
          </p:cNvPr>
          <p:cNvSpPr txBox="1"/>
          <p:nvPr userDrawn="1"/>
        </p:nvSpPr>
        <p:spPr>
          <a:xfrm>
            <a:off x="710668" y="1162087"/>
            <a:ext cx="4721506" cy="196879"/>
          </a:xfrm>
          <a:prstGeom prst="rect">
            <a:avLst/>
          </a:prstGeom>
        </p:spPr>
        <p:txBody>
          <a:bodyPr vert="horz" wrap="square" lIns="0" tIns="12095" rIns="0" bIns="0" rtlCol="0">
            <a:spAutoFit/>
          </a:bodyPr>
          <a:lstStyle/>
          <a:p>
            <a:pPr marL="12095" marR="0" lvl="0" indent="0" algn="l" defTabSz="870875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Unique</a:t>
            </a:r>
            <a:r>
              <a:rPr kumimoji="0" lang="en-GB" sz="1200" b="0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 </a:t>
            </a:r>
            <a:r>
              <a:rPr kumimoji="0" lang="en-GB" sz="12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Data. E</a:t>
            </a:r>
            <a:r>
              <a:rPr kumimoji="0" lang="en-GB" sz="1200" b="0" i="0" u="none" strike="noStrike" kern="1200" cap="none" spc="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xpert</a:t>
            </a:r>
            <a:r>
              <a:rPr kumimoji="0" lang="en-GB" sz="1200" b="0" i="0" u="none" strike="noStrike" kern="1200" cap="none" spc="-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 Analysis. Innovative Solutions. One Platform.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Myriad Pro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403C68-1D13-49D4-9F49-C900E1B9A319}"/>
              </a:ext>
            </a:extLst>
          </p:cNvPr>
          <p:cNvGrpSpPr/>
          <p:nvPr userDrawn="1"/>
        </p:nvGrpSpPr>
        <p:grpSpPr>
          <a:xfrm>
            <a:off x="663828" y="674573"/>
            <a:ext cx="1922431" cy="375904"/>
            <a:chOff x="-1538288" y="8450263"/>
            <a:chExt cx="1778001" cy="347663"/>
          </a:xfrm>
          <a:solidFill>
            <a:schemeClr val="bg1"/>
          </a:solidFill>
        </p:grpSpPr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4BC543F7-1D12-40EC-9366-CDFDBC522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3200" y="8559801"/>
              <a:ext cx="149225" cy="146050"/>
            </a:xfrm>
            <a:custGeom>
              <a:avLst/>
              <a:gdLst>
                <a:gd name="T0" fmla="*/ 109 w 114"/>
                <a:gd name="T1" fmla="*/ 3 h 112"/>
                <a:gd name="T2" fmla="*/ 97 w 114"/>
                <a:gd name="T3" fmla="*/ 3 h 112"/>
                <a:gd name="T4" fmla="*/ 93 w 114"/>
                <a:gd name="T5" fmla="*/ 7 h 112"/>
                <a:gd name="T6" fmla="*/ 93 w 114"/>
                <a:gd name="T7" fmla="*/ 16 h 112"/>
                <a:gd name="T8" fmla="*/ 55 w 114"/>
                <a:gd name="T9" fmla="*/ 0 h 112"/>
                <a:gd name="T10" fmla="*/ 0 w 114"/>
                <a:gd name="T11" fmla="*/ 56 h 112"/>
                <a:gd name="T12" fmla="*/ 55 w 114"/>
                <a:gd name="T13" fmla="*/ 112 h 112"/>
                <a:gd name="T14" fmla="*/ 93 w 114"/>
                <a:gd name="T15" fmla="*/ 97 h 112"/>
                <a:gd name="T16" fmla="*/ 93 w 114"/>
                <a:gd name="T17" fmla="*/ 105 h 112"/>
                <a:gd name="T18" fmla="*/ 97 w 114"/>
                <a:gd name="T19" fmla="*/ 109 h 112"/>
                <a:gd name="T20" fmla="*/ 109 w 114"/>
                <a:gd name="T21" fmla="*/ 109 h 112"/>
                <a:gd name="T22" fmla="*/ 114 w 114"/>
                <a:gd name="T23" fmla="*/ 105 h 112"/>
                <a:gd name="T24" fmla="*/ 114 w 114"/>
                <a:gd name="T25" fmla="*/ 7 h 112"/>
                <a:gd name="T26" fmla="*/ 109 w 114"/>
                <a:gd name="T27" fmla="*/ 3 h 112"/>
                <a:gd name="T28" fmla="*/ 57 w 114"/>
                <a:gd name="T29" fmla="*/ 92 h 112"/>
                <a:gd name="T30" fmla="*/ 21 w 114"/>
                <a:gd name="T31" fmla="*/ 56 h 112"/>
                <a:gd name="T32" fmla="*/ 57 w 114"/>
                <a:gd name="T33" fmla="*/ 20 h 112"/>
                <a:gd name="T34" fmla="*/ 93 w 114"/>
                <a:gd name="T35" fmla="*/ 56 h 112"/>
                <a:gd name="T36" fmla="*/ 57 w 114"/>
                <a:gd name="T37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2">
                  <a:moveTo>
                    <a:pt x="109" y="3"/>
                  </a:moveTo>
                  <a:cubicBezTo>
                    <a:pt x="97" y="3"/>
                    <a:pt x="97" y="3"/>
                    <a:pt x="97" y="3"/>
                  </a:cubicBezTo>
                  <a:cubicBezTo>
                    <a:pt x="95" y="3"/>
                    <a:pt x="93" y="5"/>
                    <a:pt x="93" y="7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85" y="8"/>
                    <a:pt x="73" y="0"/>
                    <a:pt x="55" y="0"/>
                  </a:cubicBezTo>
                  <a:cubicBezTo>
                    <a:pt x="24" y="0"/>
                    <a:pt x="0" y="25"/>
                    <a:pt x="0" y="56"/>
                  </a:cubicBezTo>
                  <a:cubicBezTo>
                    <a:pt x="0" y="88"/>
                    <a:pt x="24" y="112"/>
                    <a:pt x="55" y="112"/>
                  </a:cubicBezTo>
                  <a:cubicBezTo>
                    <a:pt x="73" y="112"/>
                    <a:pt x="85" y="105"/>
                    <a:pt x="93" y="97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8"/>
                    <a:pt x="95" y="109"/>
                    <a:pt x="97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12" y="109"/>
                    <a:pt x="114" y="108"/>
                    <a:pt x="114" y="105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5"/>
                    <a:pt x="112" y="3"/>
                    <a:pt x="109" y="3"/>
                  </a:cubicBezTo>
                  <a:close/>
                  <a:moveTo>
                    <a:pt x="57" y="92"/>
                  </a:moveTo>
                  <a:cubicBezTo>
                    <a:pt x="37" y="92"/>
                    <a:pt x="21" y="76"/>
                    <a:pt x="21" y="56"/>
                  </a:cubicBezTo>
                  <a:cubicBezTo>
                    <a:pt x="21" y="36"/>
                    <a:pt x="37" y="20"/>
                    <a:pt x="57" y="20"/>
                  </a:cubicBezTo>
                  <a:cubicBezTo>
                    <a:pt x="76" y="20"/>
                    <a:pt x="93" y="36"/>
                    <a:pt x="93" y="56"/>
                  </a:cubicBezTo>
                  <a:cubicBezTo>
                    <a:pt x="93" y="76"/>
                    <a:pt x="76" y="92"/>
                    <a:pt x="5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24599BD5-2124-4826-B85C-1BB7E948B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2662" y="8526463"/>
              <a:ext cx="26988" cy="174625"/>
            </a:xfrm>
            <a:custGeom>
              <a:avLst/>
              <a:gdLst>
                <a:gd name="T0" fmla="*/ 17 w 21"/>
                <a:gd name="T1" fmla="*/ 0 h 135"/>
                <a:gd name="T2" fmla="*/ 4 w 21"/>
                <a:gd name="T3" fmla="*/ 0 h 135"/>
                <a:gd name="T4" fmla="*/ 0 w 21"/>
                <a:gd name="T5" fmla="*/ 4 h 135"/>
                <a:gd name="T6" fmla="*/ 0 w 21"/>
                <a:gd name="T7" fmla="*/ 131 h 135"/>
                <a:gd name="T8" fmla="*/ 4 w 21"/>
                <a:gd name="T9" fmla="*/ 135 h 135"/>
                <a:gd name="T10" fmla="*/ 17 w 21"/>
                <a:gd name="T11" fmla="*/ 135 h 135"/>
                <a:gd name="T12" fmla="*/ 21 w 21"/>
                <a:gd name="T13" fmla="*/ 131 h 135"/>
                <a:gd name="T14" fmla="*/ 21 w 21"/>
                <a:gd name="T15" fmla="*/ 4 h 135"/>
                <a:gd name="T16" fmla="*/ 17 w 21"/>
                <a:gd name="T1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35">
                  <a:moveTo>
                    <a:pt x="1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5"/>
                    <a:pt x="4" y="135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19" y="135"/>
                    <a:pt x="21" y="134"/>
                    <a:pt x="21" y="131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4E9E5EF7-7853-42F0-8070-454894178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0975" y="8480426"/>
              <a:ext cx="217488" cy="250825"/>
            </a:xfrm>
            <a:custGeom>
              <a:avLst/>
              <a:gdLst>
                <a:gd name="T0" fmla="*/ 88 w 166"/>
                <a:gd name="T1" fmla="*/ 11 h 192"/>
                <a:gd name="T2" fmla="*/ 6 w 166"/>
                <a:gd name="T3" fmla="*/ 12 h 192"/>
                <a:gd name="T4" fmla="*/ 1 w 166"/>
                <a:gd name="T5" fmla="*/ 18 h 192"/>
                <a:gd name="T6" fmla="*/ 1 w 166"/>
                <a:gd name="T7" fmla="*/ 26 h 192"/>
                <a:gd name="T8" fmla="*/ 34 w 166"/>
                <a:gd name="T9" fmla="*/ 102 h 192"/>
                <a:gd name="T10" fmla="*/ 41 w 166"/>
                <a:gd name="T11" fmla="*/ 105 h 192"/>
                <a:gd name="T12" fmla="*/ 50 w 166"/>
                <a:gd name="T13" fmla="*/ 101 h 192"/>
                <a:gd name="T14" fmla="*/ 53 w 166"/>
                <a:gd name="T15" fmla="*/ 98 h 192"/>
                <a:gd name="T16" fmla="*/ 53 w 166"/>
                <a:gd name="T17" fmla="*/ 94 h 192"/>
                <a:gd name="T18" fmla="*/ 25 w 166"/>
                <a:gd name="T19" fmla="*/ 28 h 192"/>
                <a:gd name="T20" fmla="*/ 128 w 166"/>
                <a:gd name="T21" fmla="*/ 76 h 192"/>
                <a:gd name="T22" fmla="*/ 109 w 166"/>
                <a:gd name="T23" fmla="*/ 172 h 192"/>
                <a:gd name="T24" fmla="*/ 108 w 166"/>
                <a:gd name="T25" fmla="*/ 178 h 192"/>
                <a:gd name="T26" fmla="*/ 112 w 166"/>
                <a:gd name="T27" fmla="*/ 189 h 192"/>
                <a:gd name="T28" fmla="*/ 116 w 166"/>
                <a:gd name="T29" fmla="*/ 192 h 192"/>
                <a:gd name="T30" fmla="*/ 117 w 166"/>
                <a:gd name="T31" fmla="*/ 192 h 192"/>
                <a:gd name="T32" fmla="*/ 121 w 166"/>
                <a:gd name="T33" fmla="*/ 190 h 192"/>
                <a:gd name="T34" fmla="*/ 148 w 166"/>
                <a:gd name="T35" fmla="*/ 68 h 192"/>
                <a:gd name="T36" fmla="*/ 88 w 166"/>
                <a:gd name="T37" fmla="*/ 1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192">
                  <a:moveTo>
                    <a:pt x="88" y="11"/>
                  </a:moveTo>
                  <a:cubicBezTo>
                    <a:pt x="62" y="0"/>
                    <a:pt x="32" y="1"/>
                    <a:pt x="6" y="12"/>
                  </a:cubicBezTo>
                  <a:cubicBezTo>
                    <a:pt x="4" y="13"/>
                    <a:pt x="2" y="15"/>
                    <a:pt x="1" y="18"/>
                  </a:cubicBezTo>
                  <a:cubicBezTo>
                    <a:pt x="0" y="21"/>
                    <a:pt x="0" y="24"/>
                    <a:pt x="1" y="26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5" y="105"/>
                    <a:pt x="38" y="106"/>
                    <a:pt x="41" y="105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2" y="100"/>
                    <a:pt x="53" y="99"/>
                    <a:pt x="53" y="98"/>
                  </a:cubicBezTo>
                  <a:cubicBezTo>
                    <a:pt x="54" y="97"/>
                    <a:pt x="54" y="95"/>
                    <a:pt x="53" y="94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66" y="16"/>
                    <a:pt x="111" y="37"/>
                    <a:pt x="128" y="76"/>
                  </a:cubicBezTo>
                  <a:cubicBezTo>
                    <a:pt x="143" y="109"/>
                    <a:pt x="135" y="147"/>
                    <a:pt x="109" y="172"/>
                  </a:cubicBezTo>
                  <a:cubicBezTo>
                    <a:pt x="107" y="174"/>
                    <a:pt x="107" y="176"/>
                    <a:pt x="108" y="178"/>
                  </a:cubicBezTo>
                  <a:cubicBezTo>
                    <a:pt x="112" y="189"/>
                    <a:pt x="112" y="189"/>
                    <a:pt x="112" y="189"/>
                  </a:cubicBezTo>
                  <a:cubicBezTo>
                    <a:pt x="113" y="190"/>
                    <a:pt x="114" y="191"/>
                    <a:pt x="116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9" y="192"/>
                    <a:pt x="120" y="191"/>
                    <a:pt x="121" y="190"/>
                  </a:cubicBezTo>
                  <a:cubicBezTo>
                    <a:pt x="155" y="159"/>
                    <a:pt x="166" y="110"/>
                    <a:pt x="148" y="68"/>
                  </a:cubicBezTo>
                  <a:cubicBezTo>
                    <a:pt x="136" y="42"/>
                    <a:pt x="115" y="21"/>
                    <a:pt x="8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82520E86-C96C-43F1-A46E-88B49C702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9987" y="8521701"/>
              <a:ext cx="163513" cy="184150"/>
            </a:xfrm>
            <a:custGeom>
              <a:avLst/>
              <a:gdLst>
                <a:gd name="T0" fmla="*/ 121 w 125"/>
                <a:gd name="T1" fmla="*/ 61 h 141"/>
                <a:gd name="T2" fmla="*/ 71 w 125"/>
                <a:gd name="T3" fmla="*/ 61 h 141"/>
                <a:gd name="T4" fmla="*/ 67 w 125"/>
                <a:gd name="T5" fmla="*/ 65 h 141"/>
                <a:gd name="T6" fmla="*/ 67 w 125"/>
                <a:gd name="T7" fmla="*/ 77 h 141"/>
                <a:gd name="T8" fmla="*/ 71 w 125"/>
                <a:gd name="T9" fmla="*/ 81 h 141"/>
                <a:gd name="T10" fmla="*/ 104 w 125"/>
                <a:gd name="T11" fmla="*/ 81 h 141"/>
                <a:gd name="T12" fmla="*/ 104 w 125"/>
                <a:gd name="T13" fmla="*/ 109 h 141"/>
                <a:gd name="T14" fmla="*/ 71 w 125"/>
                <a:gd name="T15" fmla="*/ 121 h 141"/>
                <a:gd name="T16" fmla="*/ 21 w 125"/>
                <a:gd name="T17" fmla="*/ 71 h 141"/>
                <a:gd name="T18" fmla="*/ 71 w 125"/>
                <a:gd name="T19" fmla="*/ 20 h 141"/>
                <a:gd name="T20" fmla="*/ 107 w 125"/>
                <a:gd name="T21" fmla="*/ 35 h 141"/>
                <a:gd name="T22" fmla="*/ 113 w 125"/>
                <a:gd name="T23" fmla="*/ 35 h 141"/>
                <a:gd name="T24" fmla="*/ 121 w 125"/>
                <a:gd name="T25" fmla="*/ 27 h 141"/>
                <a:gd name="T26" fmla="*/ 122 w 125"/>
                <a:gd name="T27" fmla="*/ 24 h 141"/>
                <a:gd name="T28" fmla="*/ 121 w 125"/>
                <a:gd name="T29" fmla="*/ 21 h 141"/>
                <a:gd name="T30" fmla="*/ 71 w 125"/>
                <a:gd name="T31" fmla="*/ 0 h 141"/>
                <a:gd name="T32" fmla="*/ 0 w 125"/>
                <a:gd name="T33" fmla="*/ 71 h 141"/>
                <a:gd name="T34" fmla="*/ 71 w 125"/>
                <a:gd name="T35" fmla="*/ 141 h 141"/>
                <a:gd name="T36" fmla="*/ 124 w 125"/>
                <a:gd name="T37" fmla="*/ 117 h 141"/>
                <a:gd name="T38" fmla="*/ 125 w 125"/>
                <a:gd name="T39" fmla="*/ 114 h 141"/>
                <a:gd name="T40" fmla="*/ 125 w 125"/>
                <a:gd name="T41" fmla="*/ 65 h 141"/>
                <a:gd name="T42" fmla="*/ 121 w 125"/>
                <a:gd name="T43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41">
                  <a:moveTo>
                    <a:pt x="121" y="61"/>
                  </a:moveTo>
                  <a:cubicBezTo>
                    <a:pt x="71" y="61"/>
                    <a:pt x="71" y="61"/>
                    <a:pt x="71" y="61"/>
                  </a:cubicBezTo>
                  <a:cubicBezTo>
                    <a:pt x="68" y="61"/>
                    <a:pt x="67" y="63"/>
                    <a:pt x="67" y="65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79"/>
                    <a:pt x="68" y="81"/>
                    <a:pt x="71" y="81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95" y="117"/>
                    <a:pt x="83" y="121"/>
                    <a:pt x="71" y="121"/>
                  </a:cubicBezTo>
                  <a:cubicBezTo>
                    <a:pt x="43" y="121"/>
                    <a:pt x="21" y="99"/>
                    <a:pt x="21" y="71"/>
                  </a:cubicBezTo>
                  <a:cubicBezTo>
                    <a:pt x="21" y="43"/>
                    <a:pt x="43" y="20"/>
                    <a:pt x="71" y="20"/>
                  </a:cubicBezTo>
                  <a:cubicBezTo>
                    <a:pt x="84" y="20"/>
                    <a:pt x="97" y="26"/>
                    <a:pt x="107" y="35"/>
                  </a:cubicBezTo>
                  <a:cubicBezTo>
                    <a:pt x="108" y="37"/>
                    <a:pt x="111" y="37"/>
                    <a:pt x="113" y="35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2" y="26"/>
                    <a:pt x="122" y="25"/>
                    <a:pt x="122" y="24"/>
                  </a:cubicBezTo>
                  <a:cubicBezTo>
                    <a:pt x="122" y="23"/>
                    <a:pt x="122" y="22"/>
                    <a:pt x="121" y="21"/>
                  </a:cubicBezTo>
                  <a:cubicBezTo>
                    <a:pt x="107" y="8"/>
                    <a:pt x="89" y="0"/>
                    <a:pt x="71" y="0"/>
                  </a:cubicBezTo>
                  <a:cubicBezTo>
                    <a:pt x="31" y="0"/>
                    <a:pt x="0" y="32"/>
                    <a:pt x="0" y="71"/>
                  </a:cubicBezTo>
                  <a:cubicBezTo>
                    <a:pt x="0" y="110"/>
                    <a:pt x="31" y="141"/>
                    <a:pt x="71" y="141"/>
                  </a:cubicBezTo>
                  <a:cubicBezTo>
                    <a:pt x="91" y="141"/>
                    <a:pt x="111" y="132"/>
                    <a:pt x="124" y="117"/>
                  </a:cubicBezTo>
                  <a:cubicBezTo>
                    <a:pt x="125" y="116"/>
                    <a:pt x="125" y="115"/>
                    <a:pt x="125" y="114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5" y="63"/>
                    <a:pt x="123" y="61"/>
                    <a:pt x="12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595D8697-4B57-4D6E-BD7D-FB469E54E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3200" y="8450263"/>
              <a:ext cx="34925" cy="33338"/>
            </a:xfrm>
            <a:custGeom>
              <a:avLst/>
              <a:gdLst>
                <a:gd name="T0" fmla="*/ 14 w 27"/>
                <a:gd name="T1" fmla="*/ 25 h 25"/>
                <a:gd name="T2" fmla="*/ 19 w 27"/>
                <a:gd name="T3" fmla="*/ 24 h 25"/>
                <a:gd name="T4" fmla="*/ 26 w 27"/>
                <a:gd name="T5" fmla="*/ 17 h 25"/>
                <a:gd name="T6" fmla="*/ 26 w 27"/>
                <a:gd name="T7" fmla="*/ 8 h 25"/>
                <a:gd name="T8" fmla="*/ 19 w 27"/>
                <a:gd name="T9" fmla="*/ 1 h 25"/>
                <a:gd name="T10" fmla="*/ 9 w 27"/>
                <a:gd name="T11" fmla="*/ 1 h 25"/>
                <a:gd name="T12" fmla="*/ 3 w 27"/>
                <a:gd name="T13" fmla="*/ 17 h 25"/>
                <a:gd name="T14" fmla="*/ 14 w 27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5">
                  <a:moveTo>
                    <a:pt x="14" y="25"/>
                  </a:moveTo>
                  <a:cubicBezTo>
                    <a:pt x="16" y="25"/>
                    <a:pt x="18" y="25"/>
                    <a:pt x="19" y="24"/>
                  </a:cubicBezTo>
                  <a:cubicBezTo>
                    <a:pt x="22" y="23"/>
                    <a:pt x="25" y="20"/>
                    <a:pt x="26" y="17"/>
                  </a:cubicBezTo>
                  <a:cubicBezTo>
                    <a:pt x="27" y="14"/>
                    <a:pt x="27" y="11"/>
                    <a:pt x="26" y="8"/>
                  </a:cubicBezTo>
                  <a:cubicBezTo>
                    <a:pt x="24" y="5"/>
                    <a:pt x="22" y="2"/>
                    <a:pt x="19" y="1"/>
                  </a:cubicBezTo>
                  <a:cubicBezTo>
                    <a:pt x="16" y="0"/>
                    <a:pt x="12" y="0"/>
                    <a:pt x="9" y="1"/>
                  </a:cubicBezTo>
                  <a:cubicBezTo>
                    <a:pt x="3" y="4"/>
                    <a:pt x="0" y="11"/>
                    <a:pt x="3" y="17"/>
                  </a:cubicBezTo>
                  <a:cubicBezTo>
                    <a:pt x="5" y="22"/>
                    <a:pt x="10" y="25"/>
                    <a:pt x="1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A55A420A-8661-442F-AF20-1ADA292E2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35087" y="8764588"/>
              <a:ext cx="36513" cy="33338"/>
            </a:xfrm>
            <a:custGeom>
              <a:avLst/>
              <a:gdLst>
                <a:gd name="T0" fmla="*/ 25 w 28"/>
                <a:gd name="T1" fmla="*/ 9 h 26"/>
                <a:gd name="T2" fmla="*/ 9 w 28"/>
                <a:gd name="T3" fmla="*/ 3 h 26"/>
                <a:gd name="T4" fmla="*/ 2 w 28"/>
                <a:gd name="T5" fmla="*/ 19 h 26"/>
                <a:gd name="T6" fmla="*/ 14 w 28"/>
                <a:gd name="T7" fmla="*/ 26 h 26"/>
                <a:gd name="T8" fmla="*/ 19 w 28"/>
                <a:gd name="T9" fmla="*/ 25 h 26"/>
                <a:gd name="T10" fmla="*/ 25 w 28"/>
                <a:gd name="T11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6">
                  <a:moveTo>
                    <a:pt x="25" y="9"/>
                  </a:moveTo>
                  <a:cubicBezTo>
                    <a:pt x="22" y="3"/>
                    <a:pt x="15" y="0"/>
                    <a:pt x="9" y="3"/>
                  </a:cubicBezTo>
                  <a:cubicBezTo>
                    <a:pt x="3" y="5"/>
                    <a:pt x="0" y="13"/>
                    <a:pt x="2" y="19"/>
                  </a:cubicBezTo>
                  <a:cubicBezTo>
                    <a:pt x="4" y="24"/>
                    <a:pt x="9" y="26"/>
                    <a:pt x="14" y="26"/>
                  </a:cubicBezTo>
                  <a:cubicBezTo>
                    <a:pt x="15" y="26"/>
                    <a:pt x="17" y="26"/>
                    <a:pt x="19" y="25"/>
                  </a:cubicBezTo>
                  <a:cubicBezTo>
                    <a:pt x="25" y="23"/>
                    <a:pt x="28" y="15"/>
                    <a:pt x="2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B317F2EE-46CC-4ADC-B02E-B6C16F9BA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8288" y="8518526"/>
              <a:ext cx="219075" cy="246063"/>
            </a:xfrm>
            <a:custGeom>
              <a:avLst/>
              <a:gdLst>
                <a:gd name="T0" fmla="*/ 165 w 168"/>
                <a:gd name="T1" fmla="*/ 166 h 189"/>
                <a:gd name="T2" fmla="*/ 132 w 168"/>
                <a:gd name="T3" fmla="*/ 90 h 189"/>
                <a:gd name="T4" fmla="*/ 125 w 168"/>
                <a:gd name="T5" fmla="*/ 87 h 189"/>
                <a:gd name="T6" fmla="*/ 116 w 168"/>
                <a:gd name="T7" fmla="*/ 91 h 189"/>
                <a:gd name="T8" fmla="*/ 113 w 168"/>
                <a:gd name="T9" fmla="*/ 94 h 189"/>
                <a:gd name="T10" fmla="*/ 113 w 168"/>
                <a:gd name="T11" fmla="*/ 99 h 189"/>
                <a:gd name="T12" fmla="*/ 141 w 168"/>
                <a:gd name="T13" fmla="*/ 164 h 189"/>
                <a:gd name="T14" fmla="*/ 38 w 168"/>
                <a:gd name="T15" fmla="*/ 116 h 189"/>
                <a:gd name="T16" fmla="*/ 57 w 168"/>
                <a:gd name="T17" fmla="*/ 20 h 189"/>
                <a:gd name="T18" fmla="*/ 58 w 168"/>
                <a:gd name="T19" fmla="*/ 14 h 189"/>
                <a:gd name="T20" fmla="*/ 54 w 168"/>
                <a:gd name="T21" fmla="*/ 4 h 189"/>
                <a:gd name="T22" fmla="*/ 50 w 168"/>
                <a:gd name="T23" fmla="*/ 1 h 189"/>
                <a:gd name="T24" fmla="*/ 45 w 168"/>
                <a:gd name="T25" fmla="*/ 2 h 189"/>
                <a:gd name="T26" fmla="*/ 19 w 168"/>
                <a:gd name="T27" fmla="*/ 125 h 189"/>
                <a:gd name="T28" fmla="*/ 117 w 168"/>
                <a:gd name="T29" fmla="*/ 189 h 189"/>
                <a:gd name="T30" fmla="*/ 160 w 168"/>
                <a:gd name="T31" fmla="*/ 180 h 189"/>
                <a:gd name="T32" fmla="*/ 165 w 168"/>
                <a:gd name="T33" fmla="*/ 16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89">
                  <a:moveTo>
                    <a:pt x="165" y="166"/>
                  </a:moveTo>
                  <a:cubicBezTo>
                    <a:pt x="132" y="90"/>
                    <a:pt x="132" y="90"/>
                    <a:pt x="132" y="90"/>
                  </a:cubicBezTo>
                  <a:cubicBezTo>
                    <a:pt x="131" y="87"/>
                    <a:pt x="128" y="86"/>
                    <a:pt x="125" y="87"/>
                  </a:cubicBezTo>
                  <a:cubicBezTo>
                    <a:pt x="116" y="91"/>
                    <a:pt x="116" y="91"/>
                    <a:pt x="116" y="91"/>
                  </a:cubicBezTo>
                  <a:cubicBezTo>
                    <a:pt x="114" y="92"/>
                    <a:pt x="113" y="93"/>
                    <a:pt x="113" y="94"/>
                  </a:cubicBezTo>
                  <a:cubicBezTo>
                    <a:pt x="112" y="96"/>
                    <a:pt x="112" y="97"/>
                    <a:pt x="113" y="99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00" y="177"/>
                    <a:pt x="55" y="156"/>
                    <a:pt x="38" y="116"/>
                  </a:cubicBezTo>
                  <a:cubicBezTo>
                    <a:pt x="24" y="84"/>
                    <a:pt x="31" y="45"/>
                    <a:pt x="57" y="20"/>
                  </a:cubicBezTo>
                  <a:cubicBezTo>
                    <a:pt x="59" y="19"/>
                    <a:pt x="59" y="16"/>
                    <a:pt x="58" y="1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3" y="2"/>
                    <a:pt x="52" y="1"/>
                    <a:pt x="50" y="1"/>
                  </a:cubicBezTo>
                  <a:cubicBezTo>
                    <a:pt x="48" y="0"/>
                    <a:pt x="46" y="1"/>
                    <a:pt x="45" y="2"/>
                  </a:cubicBezTo>
                  <a:cubicBezTo>
                    <a:pt x="11" y="33"/>
                    <a:pt x="0" y="82"/>
                    <a:pt x="19" y="125"/>
                  </a:cubicBezTo>
                  <a:cubicBezTo>
                    <a:pt x="36" y="165"/>
                    <a:pt x="76" y="189"/>
                    <a:pt x="117" y="189"/>
                  </a:cubicBezTo>
                  <a:cubicBezTo>
                    <a:pt x="131" y="189"/>
                    <a:pt x="146" y="186"/>
                    <a:pt x="160" y="180"/>
                  </a:cubicBezTo>
                  <a:cubicBezTo>
                    <a:pt x="165" y="178"/>
                    <a:pt x="168" y="172"/>
                    <a:pt x="16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3D242D1C-1427-4464-A683-63EB517C40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33450" y="8559801"/>
              <a:ext cx="149225" cy="146050"/>
            </a:xfrm>
            <a:custGeom>
              <a:avLst/>
              <a:gdLst>
                <a:gd name="T0" fmla="*/ 57 w 114"/>
                <a:gd name="T1" fmla="*/ 0 h 112"/>
                <a:gd name="T2" fmla="*/ 0 w 114"/>
                <a:gd name="T3" fmla="*/ 56 h 112"/>
                <a:gd name="T4" fmla="*/ 57 w 114"/>
                <a:gd name="T5" fmla="*/ 112 h 112"/>
                <a:gd name="T6" fmla="*/ 114 w 114"/>
                <a:gd name="T7" fmla="*/ 56 h 112"/>
                <a:gd name="T8" fmla="*/ 57 w 114"/>
                <a:gd name="T9" fmla="*/ 0 h 112"/>
                <a:gd name="T10" fmla="*/ 57 w 114"/>
                <a:gd name="T11" fmla="*/ 92 h 112"/>
                <a:gd name="T12" fmla="*/ 21 w 114"/>
                <a:gd name="T13" fmla="*/ 56 h 112"/>
                <a:gd name="T14" fmla="*/ 57 w 114"/>
                <a:gd name="T15" fmla="*/ 20 h 112"/>
                <a:gd name="T16" fmla="*/ 92 w 114"/>
                <a:gd name="T17" fmla="*/ 56 h 112"/>
                <a:gd name="T18" fmla="*/ 57 w 114"/>
                <a:gd name="T19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2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7" y="112"/>
                  </a:cubicBezTo>
                  <a:cubicBezTo>
                    <a:pt x="88" y="112"/>
                    <a:pt x="114" y="87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57" y="92"/>
                  </a:moveTo>
                  <a:cubicBezTo>
                    <a:pt x="37" y="92"/>
                    <a:pt x="21" y="76"/>
                    <a:pt x="21" y="56"/>
                  </a:cubicBezTo>
                  <a:cubicBezTo>
                    <a:pt x="21" y="36"/>
                    <a:pt x="37" y="20"/>
                    <a:pt x="57" y="20"/>
                  </a:cubicBezTo>
                  <a:cubicBezTo>
                    <a:pt x="76" y="20"/>
                    <a:pt x="92" y="36"/>
                    <a:pt x="92" y="56"/>
                  </a:cubicBezTo>
                  <a:cubicBezTo>
                    <a:pt x="92" y="76"/>
                    <a:pt x="77" y="92"/>
                    <a:pt x="5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AE28AC31-77E5-4340-86AA-7E5259943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71475" y="8526463"/>
              <a:ext cx="152400" cy="174625"/>
            </a:xfrm>
            <a:custGeom>
              <a:avLst/>
              <a:gdLst>
                <a:gd name="T0" fmla="*/ 48 w 116"/>
                <a:gd name="T1" fmla="*/ 0 h 135"/>
                <a:gd name="T2" fmla="*/ 5 w 116"/>
                <a:gd name="T3" fmla="*/ 0 h 135"/>
                <a:gd name="T4" fmla="*/ 0 w 116"/>
                <a:gd name="T5" fmla="*/ 4 h 135"/>
                <a:gd name="T6" fmla="*/ 0 w 116"/>
                <a:gd name="T7" fmla="*/ 131 h 135"/>
                <a:gd name="T8" fmla="*/ 5 w 116"/>
                <a:gd name="T9" fmla="*/ 135 h 135"/>
                <a:gd name="T10" fmla="*/ 48 w 116"/>
                <a:gd name="T11" fmla="*/ 135 h 135"/>
                <a:gd name="T12" fmla="*/ 116 w 116"/>
                <a:gd name="T13" fmla="*/ 68 h 135"/>
                <a:gd name="T14" fmla="*/ 48 w 116"/>
                <a:gd name="T15" fmla="*/ 0 h 135"/>
                <a:gd name="T16" fmla="*/ 48 w 116"/>
                <a:gd name="T17" fmla="*/ 115 h 135"/>
                <a:gd name="T18" fmla="*/ 21 w 116"/>
                <a:gd name="T19" fmla="*/ 115 h 135"/>
                <a:gd name="T20" fmla="*/ 21 w 116"/>
                <a:gd name="T21" fmla="*/ 20 h 135"/>
                <a:gd name="T22" fmla="*/ 48 w 116"/>
                <a:gd name="T23" fmla="*/ 20 h 135"/>
                <a:gd name="T24" fmla="*/ 95 w 116"/>
                <a:gd name="T25" fmla="*/ 68 h 135"/>
                <a:gd name="T26" fmla="*/ 48 w 116"/>
                <a:gd name="T27" fmla="*/ 1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35">
                  <a:moveTo>
                    <a:pt x="4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5"/>
                    <a:pt x="5" y="135"/>
                  </a:cubicBezTo>
                  <a:cubicBezTo>
                    <a:pt x="48" y="135"/>
                    <a:pt x="48" y="135"/>
                    <a:pt x="48" y="135"/>
                  </a:cubicBezTo>
                  <a:cubicBezTo>
                    <a:pt x="85" y="135"/>
                    <a:pt x="116" y="105"/>
                    <a:pt x="116" y="68"/>
                  </a:cubicBezTo>
                  <a:cubicBezTo>
                    <a:pt x="116" y="30"/>
                    <a:pt x="85" y="0"/>
                    <a:pt x="48" y="0"/>
                  </a:cubicBezTo>
                  <a:close/>
                  <a:moveTo>
                    <a:pt x="48" y="115"/>
                  </a:moveTo>
                  <a:cubicBezTo>
                    <a:pt x="21" y="115"/>
                    <a:pt x="21" y="115"/>
                    <a:pt x="21" y="11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74" y="20"/>
                    <a:pt x="95" y="41"/>
                    <a:pt x="95" y="68"/>
                  </a:cubicBezTo>
                  <a:cubicBezTo>
                    <a:pt x="95" y="94"/>
                    <a:pt x="74" y="115"/>
                    <a:pt x="48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361439A1-DD97-443C-9038-E0C1E5907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3862" y="8526463"/>
              <a:ext cx="26988" cy="174625"/>
            </a:xfrm>
            <a:custGeom>
              <a:avLst/>
              <a:gdLst>
                <a:gd name="T0" fmla="*/ 17 w 21"/>
                <a:gd name="T1" fmla="*/ 0 h 135"/>
                <a:gd name="T2" fmla="*/ 4 w 21"/>
                <a:gd name="T3" fmla="*/ 0 h 135"/>
                <a:gd name="T4" fmla="*/ 0 w 21"/>
                <a:gd name="T5" fmla="*/ 4 h 135"/>
                <a:gd name="T6" fmla="*/ 0 w 21"/>
                <a:gd name="T7" fmla="*/ 131 h 135"/>
                <a:gd name="T8" fmla="*/ 4 w 21"/>
                <a:gd name="T9" fmla="*/ 135 h 135"/>
                <a:gd name="T10" fmla="*/ 17 w 21"/>
                <a:gd name="T11" fmla="*/ 135 h 135"/>
                <a:gd name="T12" fmla="*/ 21 w 21"/>
                <a:gd name="T13" fmla="*/ 131 h 135"/>
                <a:gd name="T14" fmla="*/ 21 w 21"/>
                <a:gd name="T15" fmla="*/ 4 h 135"/>
                <a:gd name="T16" fmla="*/ 17 w 21"/>
                <a:gd name="T1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35">
                  <a:moveTo>
                    <a:pt x="1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5"/>
                    <a:pt x="4" y="135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19" y="135"/>
                    <a:pt x="21" y="134"/>
                    <a:pt x="21" y="131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EFBD247E-DE89-431B-8245-3EF91D798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12" y="8534401"/>
              <a:ext cx="71438" cy="171450"/>
            </a:xfrm>
            <a:custGeom>
              <a:avLst/>
              <a:gdLst>
                <a:gd name="T0" fmla="*/ 50 w 55"/>
                <a:gd name="T1" fmla="*/ 112 h 131"/>
                <a:gd name="T2" fmla="*/ 47 w 55"/>
                <a:gd name="T3" fmla="*/ 109 h 131"/>
                <a:gd name="T4" fmla="*/ 44 w 55"/>
                <a:gd name="T5" fmla="*/ 110 h 131"/>
                <a:gd name="T6" fmla="*/ 39 w 55"/>
                <a:gd name="T7" fmla="*/ 111 h 131"/>
                <a:gd name="T8" fmla="*/ 32 w 55"/>
                <a:gd name="T9" fmla="*/ 105 h 131"/>
                <a:gd name="T10" fmla="*/ 32 w 55"/>
                <a:gd name="T11" fmla="*/ 42 h 131"/>
                <a:gd name="T12" fmla="*/ 49 w 55"/>
                <a:gd name="T13" fmla="*/ 42 h 131"/>
                <a:gd name="T14" fmla="*/ 53 w 55"/>
                <a:gd name="T15" fmla="*/ 38 h 131"/>
                <a:gd name="T16" fmla="*/ 53 w 55"/>
                <a:gd name="T17" fmla="*/ 26 h 131"/>
                <a:gd name="T18" fmla="*/ 49 w 55"/>
                <a:gd name="T19" fmla="*/ 22 h 131"/>
                <a:gd name="T20" fmla="*/ 32 w 55"/>
                <a:gd name="T21" fmla="*/ 22 h 131"/>
                <a:gd name="T22" fmla="*/ 32 w 55"/>
                <a:gd name="T23" fmla="*/ 4 h 131"/>
                <a:gd name="T24" fmla="*/ 28 w 55"/>
                <a:gd name="T25" fmla="*/ 0 h 131"/>
                <a:gd name="T26" fmla="*/ 16 w 55"/>
                <a:gd name="T27" fmla="*/ 0 h 131"/>
                <a:gd name="T28" fmla="*/ 12 w 55"/>
                <a:gd name="T29" fmla="*/ 4 h 131"/>
                <a:gd name="T30" fmla="*/ 12 w 55"/>
                <a:gd name="T31" fmla="*/ 22 h 131"/>
                <a:gd name="T32" fmla="*/ 4 w 55"/>
                <a:gd name="T33" fmla="*/ 22 h 131"/>
                <a:gd name="T34" fmla="*/ 0 w 55"/>
                <a:gd name="T35" fmla="*/ 26 h 131"/>
                <a:gd name="T36" fmla="*/ 0 w 55"/>
                <a:gd name="T37" fmla="*/ 38 h 131"/>
                <a:gd name="T38" fmla="*/ 4 w 55"/>
                <a:gd name="T39" fmla="*/ 42 h 131"/>
                <a:gd name="T40" fmla="*/ 12 w 55"/>
                <a:gd name="T41" fmla="*/ 42 h 131"/>
                <a:gd name="T42" fmla="*/ 12 w 55"/>
                <a:gd name="T43" fmla="*/ 106 h 131"/>
                <a:gd name="T44" fmla="*/ 39 w 55"/>
                <a:gd name="T45" fmla="*/ 131 h 131"/>
                <a:gd name="T46" fmla="*/ 53 w 55"/>
                <a:gd name="T47" fmla="*/ 127 h 131"/>
                <a:gd name="T48" fmla="*/ 54 w 55"/>
                <a:gd name="T49" fmla="*/ 122 h 131"/>
                <a:gd name="T50" fmla="*/ 50 w 55"/>
                <a:gd name="T51" fmla="*/ 1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131">
                  <a:moveTo>
                    <a:pt x="50" y="112"/>
                  </a:moveTo>
                  <a:cubicBezTo>
                    <a:pt x="50" y="110"/>
                    <a:pt x="49" y="109"/>
                    <a:pt x="47" y="109"/>
                  </a:cubicBezTo>
                  <a:cubicBezTo>
                    <a:pt x="46" y="109"/>
                    <a:pt x="45" y="109"/>
                    <a:pt x="44" y="110"/>
                  </a:cubicBezTo>
                  <a:cubicBezTo>
                    <a:pt x="42" y="111"/>
                    <a:pt x="41" y="111"/>
                    <a:pt x="39" y="111"/>
                  </a:cubicBezTo>
                  <a:cubicBezTo>
                    <a:pt x="34" y="111"/>
                    <a:pt x="32" y="110"/>
                    <a:pt x="32" y="105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51" y="42"/>
                    <a:pt x="53" y="40"/>
                    <a:pt x="53" y="38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4"/>
                    <a:pt x="51" y="22"/>
                    <a:pt x="49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1" y="0"/>
                    <a:pt x="2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2" y="2"/>
                    <a:pt x="12" y="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4"/>
                    <a:pt x="0" y="2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0"/>
                    <a:pt x="2" y="42"/>
                    <a:pt x="4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21"/>
                    <a:pt x="23" y="131"/>
                    <a:pt x="39" y="131"/>
                  </a:cubicBezTo>
                  <a:cubicBezTo>
                    <a:pt x="43" y="131"/>
                    <a:pt x="48" y="130"/>
                    <a:pt x="53" y="127"/>
                  </a:cubicBezTo>
                  <a:cubicBezTo>
                    <a:pt x="54" y="126"/>
                    <a:pt x="55" y="124"/>
                    <a:pt x="54" y="122"/>
                  </a:cubicBezTo>
                  <a:lnTo>
                    <a:pt x="5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2FC90EF7-541F-4674-8B5E-4CE15D1FD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8" y="8669338"/>
              <a:ext cx="34925" cy="33338"/>
            </a:xfrm>
            <a:custGeom>
              <a:avLst/>
              <a:gdLst>
                <a:gd name="T0" fmla="*/ 24 w 26"/>
                <a:gd name="T1" fmla="*/ 9 h 26"/>
                <a:gd name="T2" fmla="*/ 7 w 26"/>
                <a:gd name="T3" fmla="*/ 2 h 26"/>
                <a:gd name="T4" fmla="*/ 1 w 26"/>
                <a:gd name="T5" fmla="*/ 9 h 26"/>
                <a:gd name="T6" fmla="*/ 1 w 26"/>
                <a:gd name="T7" fmla="*/ 19 h 26"/>
                <a:gd name="T8" fmla="*/ 8 w 26"/>
                <a:gd name="T9" fmla="*/ 25 h 26"/>
                <a:gd name="T10" fmla="*/ 12 w 26"/>
                <a:gd name="T11" fmla="*/ 26 h 26"/>
                <a:gd name="T12" fmla="*/ 17 w 26"/>
                <a:gd name="T13" fmla="*/ 25 h 26"/>
                <a:gd name="T14" fmla="*/ 24 w 26"/>
                <a:gd name="T1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24" y="9"/>
                  </a:moveTo>
                  <a:cubicBezTo>
                    <a:pt x="21" y="3"/>
                    <a:pt x="14" y="0"/>
                    <a:pt x="7" y="2"/>
                  </a:cubicBezTo>
                  <a:cubicBezTo>
                    <a:pt x="4" y="4"/>
                    <a:pt x="2" y="6"/>
                    <a:pt x="1" y="9"/>
                  </a:cubicBezTo>
                  <a:cubicBezTo>
                    <a:pt x="0" y="12"/>
                    <a:pt x="0" y="16"/>
                    <a:pt x="1" y="19"/>
                  </a:cubicBezTo>
                  <a:cubicBezTo>
                    <a:pt x="2" y="22"/>
                    <a:pt x="5" y="24"/>
                    <a:pt x="8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4" y="26"/>
                    <a:pt x="16" y="26"/>
                    <a:pt x="17" y="25"/>
                  </a:cubicBezTo>
                  <a:cubicBezTo>
                    <a:pt x="24" y="22"/>
                    <a:pt x="26" y="15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69BCAB91-8BB8-4448-A8A4-63BA1BB744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63587" y="8526463"/>
              <a:ext cx="149225" cy="179388"/>
            </a:xfrm>
            <a:custGeom>
              <a:avLst/>
              <a:gdLst>
                <a:gd name="T0" fmla="*/ 59 w 114"/>
                <a:gd name="T1" fmla="*/ 26 h 138"/>
                <a:gd name="T2" fmla="*/ 21 w 114"/>
                <a:gd name="T3" fmla="*/ 42 h 138"/>
                <a:gd name="T4" fmla="*/ 21 w 114"/>
                <a:gd name="T5" fmla="*/ 4 h 138"/>
                <a:gd name="T6" fmla="*/ 17 w 114"/>
                <a:gd name="T7" fmla="*/ 0 h 138"/>
                <a:gd name="T8" fmla="*/ 5 w 114"/>
                <a:gd name="T9" fmla="*/ 0 h 138"/>
                <a:gd name="T10" fmla="*/ 0 w 114"/>
                <a:gd name="T11" fmla="*/ 4 h 138"/>
                <a:gd name="T12" fmla="*/ 0 w 114"/>
                <a:gd name="T13" fmla="*/ 131 h 138"/>
                <a:gd name="T14" fmla="*/ 5 w 114"/>
                <a:gd name="T15" fmla="*/ 135 h 138"/>
                <a:gd name="T16" fmla="*/ 17 w 114"/>
                <a:gd name="T17" fmla="*/ 135 h 138"/>
                <a:gd name="T18" fmla="*/ 21 w 114"/>
                <a:gd name="T19" fmla="*/ 131 h 138"/>
                <a:gd name="T20" fmla="*/ 21 w 114"/>
                <a:gd name="T21" fmla="*/ 123 h 138"/>
                <a:gd name="T22" fmla="*/ 59 w 114"/>
                <a:gd name="T23" fmla="*/ 138 h 138"/>
                <a:gd name="T24" fmla="*/ 114 w 114"/>
                <a:gd name="T25" fmla="*/ 82 h 138"/>
                <a:gd name="T26" fmla="*/ 59 w 114"/>
                <a:gd name="T27" fmla="*/ 26 h 138"/>
                <a:gd name="T28" fmla="*/ 57 w 114"/>
                <a:gd name="T29" fmla="*/ 118 h 138"/>
                <a:gd name="T30" fmla="*/ 21 w 114"/>
                <a:gd name="T31" fmla="*/ 82 h 138"/>
                <a:gd name="T32" fmla="*/ 57 w 114"/>
                <a:gd name="T33" fmla="*/ 46 h 138"/>
                <a:gd name="T34" fmla="*/ 93 w 114"/>
                <a:gd name="T35" fmla="*/ 82 h 138"/>
                <a:gd name="T36" fmla="*/ 57 w 114"/>
                <a:gd name="T37" fmla="*/ 11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38">
                  <a:moveTo>
                    <a:pt x="59" y="26"/>
                  </a:moveTo>
                  <a:cubicBezTo>
                    <a:pt x="41" y="26"/>
                    <a:pt x="29" y="34"/>
                    <a:pt x="21" y="42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5"/>
                    <a:pt x="5" y="135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19" y="135"/>
                    <a:pt x="21" y="134"/>
                    <a:pt x="21" y="131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9" y="131"/>
                    <a:pt x="41" y="138"/>
                    <a:pt x="59" y="138"/>
                  </a:cubicBezTo>
                  <a:cubicBezTo>
                    <a:pt x="90" y="138"/>
                    <a:pt x="114" y="114"/>
                    <a:pt x="114" y="82"/>
                  </a:cubicBezTo>
                  <a:cubicBezTo>
                    <a:pt x="114" y="51"/>
                    <a:pt x="90" y="26"/>
                    <a:pt x="59" y="26"/>
                  </a:cubicBezTo>
                  <a:close/>
                  <a:moveTo>
                    <a:pt x="57" y="118"/>
                  </a:moveTo>
                  <a:cubicBezTo>
                    <a:pt x="37" y="118"/>
                    <a:pt x="21" y="102"/>
                    <a:pt x="21" y="82"/>
                  </a:cubicBezTo>
                  <a:cubicBezTo>
                    <a:pt x="21" y="62"/>
                    <a:pt x="37" y="46"/>
                    <a:pt x="57" y="46"/>
                  </a:cubicBezTo>
                  <a:cubicBezTo>
                    <a:pt x="77" y="46"/>
                    <a:pt x="93" y="62"/>
                    <a:pt x="93" y="82"/>
                  </a:cubicBezTo>
                  <a:cubicBezTo>
                    <a:pt x="93" y="102"/>
                    <a:pt x="77" y="118"/>
                    <a:pt x="5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CE725B54-4439-450C-8D78-FF19A581E8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75" y="8559801"/>
              <a:ext cx="147638" cy="146050"/>
            </a:xfrm>
            <a:custGeom>
              <a:avLst/>
              <a:gdLst>
                <a:gd name="T0" fmla="*/ 110 w 114"/>
                <a:gd name="T1" fmla="*/ 3 h 112"/>
                <a:gd name="T2" fmla="*/ 97 w 114"/>
                <a:gd name="T3" fmla="*/ 3 h 112"/>
                <a:gd name="T4" fmla="*/ 93 w 114"/>
                <a:gd name="T5" fmla="*/ 7 h 112"/>
                <a:gd name="T6" fmla="*/ 93 w 114"/>
                <a:gd name="T7" fmla="*/ 16 h 112"/>
                <a:gd name="T8" fmla="*/ 56 w 114"/>
                <a:gd name="T9" fmla="*/ 0 h 112"/>
                <a:gd name="T10" fmla="*/ 0 w 114"/>
                <a:gd name="T11" fmla="*/ 56 h 112"/>
                <a:gd name="T12" fmla="*/ 56 w 114"/>
                <a:gd name="T13" fmla="*/ 112 h 112"/>
                <a:gd name="T14" fmla="*/ 93 w 114"/>
                <a:gd name="T15" fmla="*/ 97 h 112"/>
                <a:gd name="T16" fmla="*/ 93 w 114"/>
                <a:gd name="T17" fmla="*/ 105 h 112"/>
                <a:gd name="T18" fmla="*/ 97 w 114"/>
                <a:gd name="T19" fmla="*/ 109 h 112"/>
                <a:gd name="T20" fmla="*/ 110 w 114"/>
                <a:gd name="T21" fmla="*/ 109 h 112"/>
                <a:gd name="T22" fmla="*/ 114 w 114"/>
                <a:gd name="T23" fmla="*/ 105 h 112"/>
                <a:gd name="T24" fmla="*/ 114 w 114"/>
                <a:gd name="T25" fmla="*/ 7 h 112"/>
                <a:gd name="T26" fmla="*/ 110 w 114"/>
                <a:gd name="T27" fmla="*/ 3 h 112"/>
                <a:gd name="T28" fmla="*/ 57 w 114"/>
                <a:gd name="T29" fmla="*/ 92 h 112"/>
                <a:gd name="T30" fmla="*/ 21 w 114"/>
                <a:gd name="T31" fmla="*/ 56 h 112"/>
                <a:gd name="T32" fmla="*/ 57 w 114"/>
                <a:gd name="T33" fmla="*/ 20 h 112"/>
                <a:gd name="T34" fmla="*/ 93 w 114"/>
                <a:gd name="T35" fmla="*/ 56 h 112"/>
                <a:gd name="T36" fmla="*/ 57 w 114"/>
                <a:gd name="T37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2">
                  <a:moveTo>
                    <a:pt x="110" y="3"/>
                  </a:moveTo>
                  <a:cubicBezTo>
                    <a:pt x="97" y="3"/>
                    <a:pt x="97" y="3"/>
                    <a:pt x="97" y="3"/>
                  </a:cubicBezTo>
                  <a:cubicBezTo>
                    <a:pt x="95" y="3"/>
                    <a:pt x="93" y="5"/>
                    <a:pt x="93" y="7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85" y="8"/>
                    <a:pt x="73" y="0"/>
                    <a:pt x="56" y="0"/>
                  </a:cubicBezTo>
                  <a:cubicBezTo>
                    <a:pt x="24" y="0"/>
                    <a:pt x="0" y="25"/>
                    <a:pt x="0" y="56"/>
                  </a:cubicBezTo>
                  <a:cubicBezTo>
                    <a:pt x="0" y="88"/>
                    <a:pt x="24" y="112"/>
                    <a:pt x="56" y="112"/>
                  </a:cubicBezTo>
                  <a:cubicBezTo>
                    <a:pt x="73" y="112"/>
                    <a:pt x="85" y="105"/>
                    <a:pt x="93" y="97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8"/>
                    <a:pt x="95" y="109"/>
                    <a:pt x="97" y="109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12" y="109"/>
                    <a:pt x="114" y="108"/>
                    <a:pt x="114" y="105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5"/>
                    <a:pt x="112" y="3"/>
                    <a:pt x="110" y="3"/>
                  </a:cubicBezTo>
                  <a:close/>
                  <a:moveTo>
                    <a:pt x="57" y="92"/>
                  </a:moveTo>
                  <a:cubicBezTo>
                    <a:pt x="37" y="92"/>
                    <a:pt x="21" y="76"/>
                    <a:pt x="21" y="56"/>
                  </a:cubicBezTo>
                  <a:cubicBezTo>
                    <a:pt x="21" y="36"/>
                    <a:pt x="37" y="20"/>
                    <a:pt x="57" y="20"/>
                  </a:cubicBezTo>
                  <a:cubicBezTo>
                    <a:pt x="77" y="20"/>
                    <a:pt x="93" y="36"/>
                    <a:pt x="93" y="56"/>
                  </a:cubicBezTo>
                  <a:cubicBezTo>
                    <a:pt x="93" y="76"/>
                    <a:pt x="77" y="92"/>
                    <a:pt x="5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2FFE16C2-E1F2-47B0-A6D4-CC79640975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98487" y="8559801"/>
              <a:ext cx="147638" cy="146050"/>
            </a:xfrm>
            <a:custGeom>
              <a:avLst/>
              <a:gdLst>
                <a:gd name="T0" fmla="*/ 110 w 114"/>
                <a:gd name="T1" fmla="*/ 3 h 112"/>
                <a:gd name="T2" fmla="*/ 97 w 114"/>
                <a:gd name="T3" fmla="*/ 3 h 112"/>
                <a:gd name="T4" fmla="*/ 93 w 114"/>
                <a:gd name="T5" fmla="*/ 7 h 112"/>
                <a:gd name="T6" fmla="*/ 93 w 114"/>
                <a:gd name="T7" fmla="*/ 16 h 112"/>
                <a:gd name="T8" fmla="*/ 56 w 114"/>
                <a:gd name="T9" fmla="*/ 0 h 112"/>
                <a:gd name="T10" fmla="*/ 0 w 114"/>
                <a:gd name="T11" fmla="*/ 56 h 112"/>
                <a:gd name="T12" fmla="*/ 56 w 114"/>
                <a:gd name="T13" fmla="*/ 112 h 112"/>
                <a:gd name="T14" fmla="*/ 93 w 114"/>
                <a:gd name="T15" fmla="*/ 97 h 112"/>
                <a:gd name="T16" fmla="*/ 93 w 114"/>
                <a:gd name="T17" fmla="*/ 105 h 112"/>
                <a:gd name="T18" fmla="*/ 97 w 114"/>
                <a:gd name="T19" fmla="*/ 109 h 112"/>
                <a:gd name="T20" fmla="*/ 110 w 114"/>
                <a:gd name="T21" fmla="*/ 109 h 112"/>
                <a:gd name="T22" fmla="*/ 114 w 114"/>
                <a:gd name="T23" fmla="*/ 105 h 112"/>
                <a:gd name="T24" fmla="*/ 114 w 114"/>
                <a:gd name="T25" fmla="*/ 7 h 112"/>
                <a:gd name="T26" fmla="*/ 110 w 114"/>
                <a:gd name="T27" fmla="*/ 3 h 112"/>
                <a:gd name="T28" fmla="*/ 57 w 114"/>
                <a:gd name="T29" fmla="*/ 92 h 112"/>
                <a:gd name="T30" fmla="*/ 21 w 114"/>
                <a:gd name="T31" fmla="*/ 56 h 112"/>
                <a:gd name="T32" fmla="*/ 57 w 114"/>
                <a:gd name="T33" fmla="*/ 20 h 112"/>
                <a:gd name="T34" fmla="*/ 93 w 114"/>
                <a:gd name="T35" fmla="*/ 56 h 112"/>
                <a:gd name="T36" fmla="*/ 57 w 114"/>
                <a:gd name="T37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2">
                  <a:moveTo>
                    <a:pt x="110" y="3"/>
                  </a:moveTo>
                  <a:cubicBezTo>
                    <a:pt x="97" y="3"/>
                    <a:pt x="97" y="3"/>
                    <a:pt x="97" y="3"/>
                  </a:cubicBezTo>
                  <a:cubicBezTo>
                    <a:pt x="95" y="3"/>
                    <a:pt x="93" y="5"/>
                    <a:pt x="93" y="7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85" y="8"/>
                    <a:pt x="73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2"/>
                    <a:pt x="56" y="112"/>
                  </a:cubicBezTo>
                  <a:cubicBezTo>
                    <a:pt x="73" y="112"/>
                    <a:pt x="85" y="105"/>
                    <a:pt x="93" y="97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8"/>
                    <a:pt x="95" y="109"/>
                    <a:pt x="97" y="109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12" y="109"/>
                    <a:pt x="114" y="108"/>
                    <a:pt x="114" y="105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5"/>
                    <a:pt x="112" y="3"/>
                    <a:pt x="110" y="3"/>
                  </a:cubicBezTo>
                  <a:close/>
                  <a:moveTo>
                    <a:pt x="57" y="92"/>
                  </a:moveTo>
                  <a:cubicBezTo>
                    <a:pt x="37" y="92"/>
                    <a:pt x="21" y="76"/>
                    <a:pt x="21" y="56"/>
                  </a:cubicBezTo>
                  <a:cubicBezTo>
                    <a:pt x="21" y="36"/>
                    <a:pt x="37" y="20"/>
                    <a:pt x="57" y="20"/>
                  </a:cubicBezTo>
                  <a:cubicBezTo>
                    <a:pt x="77" y="20"/>
                    <a:pt x="93" y="36"/>
                    <a:pt x="93" y="56"/>
                  </a:cubicBezTo>
                  <a:cubicBezTo>
                    <a:pt x="93" y="76"/>
                    <a:pt x="77" y="92"/>
                    <a:pt x="5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object 7">
            <a:extLst>
              <a:ext uri="{FF2B5EF4-FFF2-40B4-BE49-F238E27FC236}">
                <a16:creationId xmlns:a16="http://schemas.microsoft.com/office/drawing/2014/main" id="{4D04D980-2A92-4E4A-A8CA-35A1ACBE413B}"/>
              </a:ext>
            </a:extLst>
          </p:cNvPr>
          <p:cNvSpPr/>
          <p:nvPr userDrawn="1"/>
        </p:nvSpPr>
        <p:spPr>
          <a:xfrm flipV="1">
            <a:off x="734203" y="5475561"/>
            <a:ext cx="653971" cy="45719"/>
          </a:xfrm>
          <a:custGeom>
            <a:avLst/>
            <a:gdLst/>
            <a:ahLst/>
            <a:cxnLst/>
            <a:rect l="l" t="t" r="r" b="b"/>
            <a:pathLst>
              <a:path w="1376680">
                <a:moveTo>
                  <a:pt x="0" y="0"/>
                </a:moveTo>
                <a:lnTo>
                  <a:pt x="1376502" y="0"/>
                </a:lnTo>
              </a:path>
            </a:pathLst>
          </a:custGeom>
          <a:ln w="38100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70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4" b="0" i="0" u="none" strike="noStrike" kern="1200" cap="none" spc="0" normalizeH="0" baseline="0" noProof="0">
              <a:ln>
                <a:noFill/>
              </a:ln>
              <a:solidFill>
                <a:srgbClr val="2E293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D4F39C6-85CB-4BA1-AE63-1DA8C6856AF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3827" y="4130175"/>
            <a:ext cx="4674665" cy="274208"/>
          </a:xfrm>
          <a:prstGeom prst="rect">
            <a:avLst/>
          </a:prstGeom>
        </p:spPr>
        <p:txBody>
          <a:bodyPr lIns="0" anchor="t"/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More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B146733C-E5C2-4293-8885-5DED0AB302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7152" y="5909219"/>
            <a:ext cx="4674665" cy="274208"/>
          </a:xfrm>
          <a:prstGeom prst="rect">
            <a:avLst/>
          </a:prstGeom>
          <a:noFill/>
        </p:spPr>
        <p:txBody>
          <a:bodyPr lIns="0"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Published: Date 2021</a:t>
            </a:r>
          </a:p>
        </p:txBody>
      </p:sp>
      <p:pic>
        <p:nvPicPr>
          <p:cNvPr id="8" name="Picture 7" descr="A close-up of a magnifying glass&#10;&#10;Description automatically generated with medium confidence">
            <a:extLst>
              <a:ext uri="{FF2B5EF4-FFF2-40B4-BE49-F238E27FC236}">
                <a16:creationId xmlns:a16="http://schemas.microsoft.com/office/drawing/2014/main" id="{C6B8521C-761C-4595-BD24-ADFB076716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16" y="-27806"/>
            <a:ext cx="6912404" cy="69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70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561976" y="1367575"/>
            <a:ext cx="5427188" cy="493427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  <a:lvl2pPr>
              <a:defRPr sz="1800">
                <a:solidFill>
                  <a:schemeClr val="accent2"/>
                </a:solidFill>
                <a:latin typeface="+mn-lt"/>
              </a:defRPr>
            </a:lvl2pPr>
            <a:lvl3pPr>
              <a:defRPr sz="1600">
                <a:solidFill>
                  <a:schemeClr val="accent2"/>
                </a:solidFill>
                <a:latin typeface="+mn-lt"/>
              </a:defRPr>
            </a:lvl3pPr>
            <a:lvl4pPr>
              <a:defRPr sz="1400">
                <a:solidFill>
                  <a:schemeClr val="accent2"/>
                </a:solidFill>
                <a:latin typeface="+mn-lt"/>
              </a:defRPr>
            </a:lvl4pPr>
            <a:lvl5pPr>
              <a:defRPr sz="14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295" y="611504"/>
            <a:ext cx="11041088" cy="658496"/>
          </a:xfrm>
          <a:prstGeom prst="rect">
            <a:avLst/>
          </a:prstGeom>
        </p:spPr>
        <p:txBody>
          <a:bodyPr lIns="90000" anchor="t"/>
          <a:lstStyle>
            <a:lvl1pPr marL="0" indent="0">
              <a:buNone/>
              <a:defRPr sz="1800" i="1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lead sentence</a:t>
            </a:r>
            <a:endParaRPr lang="en-GB"/>
          </a:p>
        </p:txBody>
      </p:sp>
      <p:sp>
        <p:nvSpPr>
          <p:cNvPr id="15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00DEA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51416" y="219600"/>
            <a:ext cx="11351303" cy="370800"/>
          </a:xfrm>
          <a:prstGeom prst="rect">
            <a:avLst/>
          </a:prstGeom>
        </p:spPr>
        <p:txBody>
          <a:bodyPr lIns="288000" anchor="ctr"/>
          <a:lstStyle>
            <a:lvl1pPr algn="l">
              <a:defRPr lang="en-GB" sz="24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 charset="0"/>
              <a:buNone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8499A74A-D8BF-DED0-B95E-1C6D3B959BA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9845" y="1367575"/>
            <a:ext cx="5427187" cy="493427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  <a:lvl2pPr>
              <a:defRPr sz="1800">
                <a:solidFill>
                  <a:schemeClr val="accent2"/>
                </a:solidFill>
                <a:latin typeface="+mn-lt"/>
              </a:defRPr>
            </a:lvl2pPr>
            <a:lvl3pPr>
              <a:defRPr sz="1600">
                <a:solidFill>
                  <a:schemeClr val="accent2"/>
                </a:solidFill>
                <a:latin typeface="+mn-lt"/>
              </a:defRPr>
            </a:lvl3pPr>
            <a:lvl4pPr>
              <a:defRPr sz="1400">
                <a:solidFill>
                  <a:schemeClr val="accent2"/>
                </a:solidFill>
                <a:latin typeface="+mn-lt"/>
              </a:defRPr>
            </a:lvl4pPr>
            <a:lvl5pPr>
              <a:defRPr sz="14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935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1416" y="705307"/>
            <a:ext cx="11164063" cy="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2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292829" y="866939"/>
            <a:ext cx="11164064" cy="557919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685800" indent="-228600">
              <a:buFont typeface="Calibri" panose="020F0502020204030204" pitchFamily="34" charset="0"/>
              <a:buChar char="−"/>
              <a:defRPr sz="1800"/>
            </a:lvl2pPr>
            <a:lvl3pPr>
              <a:defRPr sz="1800"/>
            </a:lvl3pPr>
          </a:lstStyle>
          <a:p>
            <a:pPr lvl="0"/>
            <a:endParaRPr lang="en-GB"/>
          </a:p>
          <a:p>
            <a:pPr lvl="1"/>
            <a:endParaRPr lang="en-GB" sz="2000"/>
          </a:p>
          <a:p>
            <a:pPr lvl="2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6352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ge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37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Vertical Text Placeholder 2"/>
          <p:cNvSpPr>
            <a:spLocks noGrp="1"/>
          </p:cNvSpPr>
          <p:nvPr>
            <p:ph type="body" orient="vert" idx="24" hasCustomPrompt="1"/>
          </p:nvPr>
        </p:nvSpPr>
        <p:spPr>
          <a:xfrm>
            <a:off x="292829" y="1042372"/>
            <a:ext cx="11164064" cy="255499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2830" y="1366122"/>
            <a:ext cx="11164063" cy="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2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00D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829" y="1522049"/>
            <a:ext cx="11164064" cy="4653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830" y="6369968"/>
            <a:ext cx="11165743" cy="199780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800" b="0" baseline="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21" name="Vertical Text Placeholder 2"/>
          <p:cNvSpPr>
            <a:spLocks noGrp="1"/>
          </p:cNvSpPr>
          <p:nvPr>
            <p:ph type="body" orient="vert" idx="23" hasCustomPrompt="1"/>
          </p:nvPr>
        </p:nvSpPr>
        <p:spPr>
          <a:xfrm>
            <a:off x="292829" y="778750"/>
            <a:ext cx="11164064" cy="258625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</p:spTree>
    <p:extLst>
      <p:ext uri="{BB962C8B-B14F-4D97-AF65-F5344CB8AC3E}">
        <p14:creationId xmlns:p14="http://schemas.microsoft.com/office/powerpoint/2010/main" val="1935447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1416" y="705307"/>
            <a:ext cx="11164063" cy="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2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829" y="866939"/>
            <a:ext cx="11164064" cy="557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957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1416" y="705307"/>
            <a:ext cx="11164063" cy="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2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00D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830" y="881964"/>
            <a:ext cx="5444736" cy="557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F231AC-6941-48AC-A9EE-37519023C5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949488" y="880613"/>
            <a:ext cx="5509086" cy="557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2846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Vertical Text Placeholder 2"/>
          <p:cNvSpPr>
            <a:spLocks noGrp="1"/>
          </p:cNvSpPr>
          <p:nvPr>
            <p:ph type="body" orient="vert" idx="24" hasCustomPrompt="1"/>
          </p:nvPr>
        </p:nvSpPr>
        <p:spPr>
          <a:xfrm>
            <a:off x="292829" y="1042372"/>
            <a:ext cx="11164064" cy="255499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2830" y="1366122"/>
            <a:ext cx="11164063" cy="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829" y="1522049"/>
            <a:ext cx="11164064" cy="4653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830" y="6369968"/>
            <a:ext cx="11165743" cy="199780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800" b="0" baseline="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21" name="Vertical Text Placeholder 2"/>
          <p:cNvSpPr>
            <a:spLocks noGrp="1"/>
          </p:cNvSpPr>
          <p:nvPr>
            <p:ph type="body" orient="vert" idx="23" hasCustomPrompt="1"/>
          </p:nvPr>
        </p:nvSpPr>
        <p:spPr>
          <a:xfrm>
            <a:off x="292829" y="778750"/>
            <a:ext cx="11164064" cy="258625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EFF350E1-8B08-42D8-8625-C4D1452F388D}"/>
              </a:ext>
            </a:extLst>
          </p:cNvPr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08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1416" y="705307"/>
            <a:ext cx="11164063" cy="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2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292829" y="866939"/>
            <a:ext cx="11164064" cy="557919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685800" indent="-228600">
              <a:buFont typeface="Calibri" panose="020F0502020204030204" pitchFamily="34" charset="0"/>
              <a:buChar char="−"/>
              <a:defRPr sz="1800"/>
            </a:lvl2pPr>
            <a:lvl3pPr>
              <a:defRPr sz="1800"/>
            </a:lvl3pPr>
          </a:lstStyle>
          <a:p>
            <a:pPr lvl="0"/>
            <a:endParaRPr lang="en-GB"/>
          </a:p>
          <a:p>
            <a:pPr lvl="1"/>
            <a:endParaRPr lang="en-GB" sz="2000"/>
          </a:p>
          <a:p>
            <a:pPr lvl="2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161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1416" y="705307"/>
            <a:ext cx="11164063" cy="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2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292829" y="866939"/>
            <a:ext cx="11164064" cy="256206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685800" indent="-228600">
              <a:buFont typeface="Calibri" panose="020F0502020204030204" pitchFamily="34" charset="0"/>
              <a:buChar char="−"/>
              <a:defRPr sz="1800"/>
            </a:lvl2pPr>
            <a:lvl3pPr>
              <a:defRPr sz="1800"/>
            </a:lvl3pPr>
          </a:lstStyle>
          <a:p>
            <a:pPr lvl="0"/>
            <a:endParaRPr lang="en-GB"/>
          </a:p>
          <a:p>
            <a:pPr lvl="1"/>
            <a:endParaRPr lang="en-GB" sz="2000"/>
          </a:p>
          <a:p>
            <a:pPr lvl="2"/>
            <a:r>
              <a:rPr lang="en-GB"/>
              <a:t>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64E50A5-6D4B-740C-59D3-D9C9C61D3C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92829" y="3622434"/>
            <a:ext cx="11164064" cy="256206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685800" indent="-228600">
              <a:buFont typeface="Calibri" panose="020F0502020204030204" pitchFamily="34" charset="0"/>
              <a:buChar char="−"/>
              <a:defRPr sz="1800"/>
            </a:lvl2pPr>
            <a:lvl3pPr>
              <a:defRPr sz="1800"/>
            </a:lvl3pPr>
          </a:lstStyle>
          <a:p>
            <a:pPr lvl="0"/>
            <a:endParaRPr lang="en-GB"/>
          </a:p>
          <a:p>
            <a:pPr lvl="1"/>
            <a:endParaRPr lang="en-GB" sz="2000"/>
          </a:p>
          <a:p>
            <a:pPr lvl="2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3675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1416" y="705307"/>
            <a:ext cx="11164063" cy="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2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292829" y="866939"/>
            <a:ext cx="11164064" cy="256206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685800" indent="-228600">
              <a:buFont typeface="Calibri" panose="020F0502020204030204" pitchFamily="34" charset="0"/>
              <a:buChar char="−"/>
              <a:defRPr sz="1800"/>
            </a:lvl2pPr>
            <a:lvl3pPr>
              <a:defRPr sz="1800"/>
            </a:lvl3pPr>
          </a:lstStyle>
          <a:p>
            <a:pPr lvl="0"/>
            <a:endParaRPr lang="en-GB"/>
          </a:p>
          <a:p>
            <a:pPr lvl="1"/>
            <a:endParaRPr lang="en-GB" sz="2000"/>
          </a:p>
          <a:p>
            <a:pPr lvl="2"/>
            <a:r>
              <a:rPr lang="en-GB"/>
              <a:t>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64E50A5-6D4B-740C-59D3-D9C9C61D3C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92829" y="3622434"/>
            <a:ext cx="11164064" cy="256206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685800" indent="-228600">
              <a:buFont typeface="Calibri" panose="020F0502020204030204" pitchFamily="34" charset="0"/>
              <a:buChar char="−"/>
              <a:defRPr sz="1800"/>
            </a:lvl2pPr>
            <a:lvl3pPr>
              <a:defRPr sz="1800"/>
            </a:lvl3pPr>
          </a:lstStyle>
          <a:p>
            <a:pPr lvl="0"/>
            <a:endParaRPr lang="en-GB"/>
          </a:p>
          <a:p>
            <a:pPr lvl="1"/>
            <a:endParaRPr lang="en-GB" sz="2000"/>
          </a:p>
          <a:p>
            <a:pPr lvl="2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9694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1416" y="705307"/>
            <a:ext cx="11164063" cy="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2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829" y="866939"/>
            <a:ext cx="11164064" cy="542951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/>
              <a:t> </a:t>
            </a:r>
          </a:p>
          <a:p>
            <a:pPr lvl="1"/>
            <a:endParaRPr lang="en-GB" sz="1800"/>
          </a:p>
          <a:p>
            <a:pPr lvl="2"/>
            <a:endParaRPr lang="en-GB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8D1F17D-9FF4-8E1D-465B-5FEFB42A25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829" y="6396610"/>
            <a:ext cx="11165743" cy="199780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1000" b="0" baseline="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514544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1416" y="705307"/>
            <a:ext cx="11164063" cy="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2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336166" y="881964"/>
            <a:ext cx="5444736" cy="5579196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200"/>
            </a:lvl1pPr>
            <a:lvl2pPr marL="685800" indent="-228600">
              <a:buFont typeface="Calibri" panose="020F0502020204030204" pitchFamily="34" charset="0"/>
              <a:buChar char="−"/>
              <a:defRPr sz="2000"/>
            </a:lvl2pPr>
          </a:lstStyle>
          <a:p>
            <a:pPr lvl="2"/>
            <a:endParaRPr lang="en-GB"/>
          </a:p>
          <a:p>
            <a:pPr lvl="1"/>
            <a:endParaRPr lang="en-GB" sz="2000"/>
          </a:p>
          <a:p>
            <a:pPr lvl="2"/>
            <a:r>
              <a:rPr lang="en-GB"/>
              <a:t>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68D75B-DA2D-E612-71C8-69266B399DF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989012" y="881964"/>
            <a:ext cx="5444736" cy="5579196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200"/>
            </a:lvl1pPr>
            <a:lvl2pPr marL="685800" indent="-228600">
              <a:buFont typeface="Calibri" panose="020F0502020204030204" pitchFamily="34" charset="0"/>
              <a:buChar char="−"/>
              <a:defRPr sz="2000"/>
            </a:lvl2pPr>
            <a:lvl3pPr>
              <a:defRPr sz="1800"/>
            </a:lvl3pPr>
          </a:lstStyle>
          <a:p>
            <a:pPr lvl="2"/>
            <a:r>
              <a:rPr lang="en-GB"/>
              <a:t> </a:t>
            </a:r>
          </a:p>
          <a:p>
            <a:pPr lvl="1"/>
            <a:endParaRPr lang="en-GB" sz="2000"/>
          </a:p>
          <a:p>
            <a:pPr lvl="2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50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829" y="1522049"/>
            <a:ext cx="5448751" cy="4653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5932967" y="1522049"/>
            <a:ext cx="5525605" cy="4653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830" y="6369968"/>
            <a:ext cx="11165743" cy="199780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800" b="0" baseline="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92830" y="1366122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5932967" y="1366122"/>
            <a:ext cx="5525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2"/>
          <p:cNvSpPr>
            <a:spLocks noGrp="1"/>
          </p:cNvSpPr>
          <p:nvPr>
            <p:ph type="body" orient="vert" idx="24" hasCustomPrompt="1"/>
          </p:nvPr>
        </p:nvSpPr>
        <p:spPr>
          <a:xfrm>
            <a:off x="292829" y="1031190"/>
            <a:ext cx="5448751" cy="266681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8" name="Vertical Text Placeholder 2"/>
          <p:cNvSpPr>
            <a:spLocks noGrp="1"/>
          </p:cNvSpPr>
          <p:nvPr>
            <p:ph type="body" orient="vert" idx="23" hasCustomPrompt="1"/>
          </p:nvPr>
        </p:nvSpPr>
        <p:spPr>
          <a:xfrm>
            <a:off x="292829" y="767432"/>
            <a:ext cx="5448751" cy="269944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sp>
        <p:nvSpPr>
          <p:cNvPr id="29" name="Vertical Text Placeholder 2"/>
          <p:cNvSpPr>
            <a:spLocks noGrp="1"/>
          </p:cNvSpPr>
          <p:nvPr>
            <p:ph type="body" orient="vert" idx="25" hasCustomPrompt="1"/>
          </p:nvPr>
        </p:nvSpPr>
        <p:spPr>
          <a:xfrm>
            <a:off x="5932967" y="1031190"/>
            <a:ext cx="5448751" cy="266681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3" name="Vertical Text Placeholder 2"/>
          <p:cNvSpPr>
            <a:spLocks noGrp="1"/>
          </p:cNvSpPr>
          <p:nvPr>
            <p:ph type="body" orient="vert" idx="26" hasCustomPrompt="1"/>
          </p:nvPr>
        </p:nvSpPr>
        <p:spPr>
          <a:xfrm>
            <a:off x="5932967" y="767432"/>
            <a:ext cx="5448751" cy="269944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5C0272AB-DAD3-3A3D-C6C0-B6F5C4AE9CD9}"/>
              </a:ext>
            </a:extLst>
          </p:cNvPr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26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829" y="1430375"/>
            <a:ext cx="5448751" cy="1912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5932967" y="1430375"/>
            <a:ext cx="5525605" cy="4679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830" y="6369968"/>
            <a:ext cx="11165743" cy="199780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800" b="0" baseline="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27" hasCustomPrompt="1"/>
          </p:nvPr>
        </p:nvSpPr>
        <p:spPr>
          <a:xfrm>
            <a:off x="292829" y="4197390"/>
            <a:ext cx="5448751" cy="1912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292830" y="1366122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932967" y="1366122"/>
            <a:ext cx="5525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292830" y="4136968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ertical Text Placeholder 2"/>
          <p:cNvSpPr>
            <a:spLocks noGrp="1"/>
          </p:cNvSpPr>
          <p:nvPr>
            <p:ph type="body" orient="vert" idx="24" hasCustomPrompt="1"/>
          </p:nvPr>
        </p:nvSpPr>
        <p:spPr>
          <a:xfrm>
            <a:off x="292829" y="1042372"/>
            <a:ext cx="5448751" cy="25949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1" name="Vertical Text Placeholder 2"/>
          <p:cNvSpPr>
            <a:spLocks noGrp="1"/>
          </p:cNvSpPr>
          <p:nvPr>
            <p:ph type="body" orient="vert" idx="23" hasCustomPrompt="1"/>
          </p:nvPr>
        </p:nvSpPr>
        <p:spPr>
          <a:xfrm>
            <a:off x="292829" y="778750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sp>
        <p:nvSpPr>
          <p:cNvPr id="33" name="Vertical Text Placeholder 2"/>
          <p:cNvSpPr>
            <a:spLocks noGrp="1"/>
          </p:cNvSpPr>
          <p:nvPr>
            <p:ph type="body" orient="vert" idx="28" hasCustomPrompt="1"/>
          </p:nvPr>
        </p:nvSpPr>
        <p:spPr>
          <a:xfrm>
            <a:off x="5932967" y="1042372"/>
            <a:ext cx="5448751" cy="25949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6" name="Vertical Text Placeholder 2"/>
          <p:cNvSpPr>
            <a:spLocks noGrp="1"/>
          </p:cNvSpPr>
          <p:nvPr>
            <p:ph type="body" orient="vert" idx="29" hasCustomPrompt="1"/>
          </p:nvPr>
        </p:nvSpPr>
        <p:spPr>
          <a:xfrm>
            <a:off x="5932967" y="778750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sp>
        <p:nvSpPr>
          <p:cNvPr id="37" name="Vertical Text Placeholder 2"/>
          <p:cNvSpPr>
            <a:spLocks noGrp="1"/>
          </p:cNvSpPr>
          <p:nvPr>
            <p:ph type="body" orient="vert" idx="30" hasCustomPrompt="1"/>
          </p:nvPr>
        </p:nvSpPr>
        <p:spPr>
          <a:xfrm>
            <a:off x="292829" y="3856363"/>
            <a:ext cx="5448751" cy="25949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1" name="Vertical Text Placeholder 2"/>
          <p:cNvSpPr>
            <a:spLocks noGrp="1"/>
          </p:cNvSpPr>
          <p:nvPr>
            <p:ph type="body" orient="vert" idx="31" hasCustomPrompt="1"/>
          </p:nvPr>
        </p:nvSpPr>
        <p:spPr>
          <a:xfrm>
            <a:off x="292829" y="3592741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E1BBAEB4-58A1-EC4A-6964-CCA1AE275A67}"/>
              </a:ext>
            </a:extLst>
          </p:cNvPr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54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829" y="1430375"/>
            <a:ext cx="5448751" cy="1912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5932967" y="1430375"/>
            <a:ext cx="5525605" cy="1912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830" y="6369968"/>
            <a:ext cx="11165743" cy="199780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800" b="0" baseline="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27" hasCustomPrompt="1"/>
          </p:nvPr>
        </p:nvSpPr>
        <p:spPr>
          <a:xfrm>
            <a:off x="292829" y="4197390"/>
            <a:ext cx="5448751" cy="1912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8" hasCustomPrompt="1"/>
          </p:nvPr>
        </p:nvSpPr>
        <p:spPr>
          <a:xfrm>
            <a:off x="5932967" y="4197390"/>
            <a:ext cx="5525605" cy="1912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292830" y="1366122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Vertical Text Placeholder 2"/>
          <p:cNvSpPr>
            <a:spLocks noGrp="1"/>
          </p:cNvSpPr>
          <p:nvPr>
            <p:ph type="body" orient="vert" idx="24" hasCustomPrompt="1"/>
          </p:nvPr>
        </p:nvSpPr>
        <p:spPr>
          <a:xfrm>
            <a:off x="292829" y="1042372"/>
            <a:ext cx="5448751" cy="25949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6" name="Vertical Text Placeholder 2"/>
          <p:cNvSpPr>
            <a:spLocks noGrp="1"/>
          </p:cNvSpPr>
          <p:nvPr>
            <p:ph type="body" orient="vert" idx="23" hasCustomPrompt="1"/>
          </p:nvPr>
        </p:nvSpPr>
        <p:spPr>
          <a:xfrm>
            <a:off x="292829" y="778750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292830" y="4156189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Vertical Text Placeholder 2"/>
          <p:cNvSpPr>
            <a:spLocks noGrp="1"/>
          </p:cNvSpPr>
          <p:nvPr>
            <p:ph type="body" orient="vert" idx="29" hasCustomPrompt="1"/>
          </p:nvPr>
        </p:nvSpPr>
        <p:spPr>
          <a:xfrm>
            <a:off x="292829" y="3832439"/>
            <a:ext cx="5448751" cy="25949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9" name="Vertical Text Placeholder 2"/>
          <p:cNvSpPr>
            <a:spLocks noGrp="1"/>
          </p:cNvSpPr>
          <p:nvPr>
            <p:ph type="body" orient="vert" idx="30" hasCustomPrompt="1"/>
          </p:nvPr>
        </p:nvSpPr>
        <p:spPr>
          <a:xfrm>
            <a:off x="292829" y="3568817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5932968" y="1366122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Vertical Text Placeholder 2"/>
          <p:cNvSpPr>
            <a:spLocks noGrp="1"/>
          </p:cNvSpPr>
          <p:nvPr>
            <p:ph type="body" orient="vert" idx="31" hasCustomPrompt="1"/>
          </p:nvPr>
        </p:nvSpPr>
        <p:spPr>
          <a:xfrm>
            <a:off x="5932967" y="1042372"/>
            <a:ext cx="5448751" cy="25949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2" name="Vertical Text Placeholder 2"/>
          <p:cNvSpPr>
            <a:spLocks noGrp="1"/>
          </p:cNvSpPr>
          <p:nvPr>
            <p:ph type="body" orient="vert" idx="32" hasCustomPrompt="1"/>
          </p:nvPr>
        </p:nvSpPr>
        <p:spPr>
          <a:xfrm>
            <a:off x="5932967" y="778750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cxnSp>
        <p:nvCxnSpPr>
          <p:cNvPr id="53" name="Straight Connector 52"/>
          <p:cNvCxnSpPr/>
          <p:nvPr userDrawn="1"/>
        </p:nvCxnSpPr>
        <p:spPr>
          <a:xfrm>
            <a:off x="5932968" y="4156189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Vertical Text Placeholder 2"/>
          <p:cNvSpPr>
            <a:spLocks noGrp="1"/>
          </p:cNvSpPr>
          <p:nvPr>
            <p:ph type="body" orient="vert" idx="33" hasCustomPrompt="1"/>
          </p:nvPr>
        </p:nvSpPr>
        <p:spPr>
          <a:xfrm>
            <a:off x="5932967" y="3832439"/>
            <a:ext cx="5448751" cy="25949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5" name="Vertical Text Placeholder 2"/>
          <p:cNvSpPr>
            <a:spLocks noGrp="1"/>
          </p:cNvSpPr>
          <p:nvPr>
            <p:ph type="body" orient="vert" idx="34" hasCustomPrompt="1"/>
          </p:nvPr>
        </p:nvSpPr>
        <p:spPr>
          <a:xfrm>
            <a:off x="5932967" y="3568817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12E9E718-3100-A2EA-9B50-0109BEB397E7}"/>
              </a:ext>
            </a:extLst>
          </p:cNvPr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37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latin typeface="+mn-lt"/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latin typeface="+mn-lt"/>
              <a:cs typeface="Rubik Light" panose="02000604000000020004" pitchFamily="2" charset="-79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829" y="1183349"/>
            <a:ext cx="5448751" cy="2149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5932967" y="1183349"/>
            <a:ext cx="5525605" cy="2149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830" y="6369968"/>
            <a:ext cx="11165743" cy="199780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1000" b="0" baseline="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27" hasCustomPrompt="1"/>
          </p:nvPr>
        </p:nvSpPr>
        <p:spPr>
          <a:xfrm>
            <a:off x="292829" y="3950109"/>
            <a:ext cx="5448751" cy="22470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8" hasCustomPrompt="1"/>
          </p:nvPr>
        </p:nvSpPr>
        <p:spPr>
          <a:xfrm>
            <a:off x="5932967" y="3950109"/>
            <a:ext cx="5525605" cy="22470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292830" y="1119096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Vertical Text Placeholder 2"/>
          <p:cNvSpPr>
            <a:spLocks noGrp="1"/>
          </p:cNvSpPr>
          <p:nvPr>
            <p:ph type="body" orient="vert" idx="23" hasCustomPrompt="1"/>
          </p:nvPr>
        </p:nvSpPr>
        <p:spPr>
          <a:xfrm>
            <a:off x="292829" y="766090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1">
                <a:latin typeface="+mn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292830" y="3899020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Vertical Text Placeholder 2"/>
          <p:cNvSpPr>
            <a:spLocks noGrp="1"/>
          </p:cNvSpPr>
          <p:nvPr>
            <p:ph type="body" orient="vert" idx="30" hasCustomPrompt="1"/>
          </p:nvPr>
        </p:nvSpPr>
        <p:spPr>
          <a:xfrm>
            <a:off x="292829" y="3568817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1">
                <a:latin typeface="+mn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5932968" y="1119096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Vertical Text Placeholder 2"/>
          <p:cNvSpPr>
            <a:spLocks noGrp="1"/>
          </p:cNvSpPr>
          <p:nvPr>
            <p:ph type="body" orient="vert" idx="32" hasCustomPrompt="1"/>
          </p:nvPr>
        </p:nvSpPr>
        <p:spPr>
          <a:xfrm>
            <a:off x="5932967" y="778750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1">
                <a:latin typeface="+mn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cxnSp>
        <p:nvCxnSpPr>
          <p:cNvPr id="53" name="Straight Connector 52"/>
          <p:cNvCxnSpPr/>
          <p:nvPr userDrawn="1"/>
        </p:nvCxnSpPr>
        <p:spPr>
          <a:xfrm>
            <a:off x="5932968" y="3899020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Vertical Text Placeholder 2"/>
          <p:cNvSpPr>
            <a:spLocks noGrp="1"/>
          </p:cNvSpPr>
          <p:nvPr>
            <p:ph type="body" orient="vert" idx="34" hasCustomPrompt="1"/>
          </p:nvPr>
        </p:nvSpPr>
        <p:spPr>
          <a:xfrm>
            <a:off x="5932967" y="3568817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1">
                <a:latin typeface="+mn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12E9E718-3100-A2EA-9B50-0109BEB397E7}"/>
              </a:ext>
            </a:extLst>
          </p:cNvPr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402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56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ge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6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00D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7" y="171225"/>
            <a:ext cx="11207154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51993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977ED2-7E0F-258C-5F59-1FC9CEE0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F949-B91F-4F3D-8E9D-DA44A2BD858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5FBE58-FE90-D2B1-D730-7503E7BF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13F9B-B096-0E7D-A4E3-19993691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2ED9-9B24-4089-9066-F2A287962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1416" y="705307"/>
            <a:ext cx="11164063" cy="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2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829" y="866939"/>
            <a:ext cx="11164064" cy="542951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GB"/>
              <a:t> </a:t>
            </a:r>
          </a:p>
          <a:p>
            <a:pPr lvl="1"/>
            <a:endParaRPr lang="en-GB" sz="1800"/>
          </a:p>
          <a:p>
            <a:pPr lvl="2"/>
            <a:endParaRPr lang="en-GB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8D1F17D-9FF4-8E1D-465B-5FEFB42A25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829" y="6396610"/>
            <a:ext cx="11165743" cy="199780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1000" b="0" baseline="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121827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E282-FE2D-E43D-1914-F9F572402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5ACAC-0991-DB93-6DB3-B18D93BAD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815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1416" y="705307"/>
            <a:ext cx="11164063" cy="7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2" name="Rectangle 18"/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336166" y="881964"/>
            <a:ext cx="5444736" cy="5579196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200"/>
            </a:lvl1pPr>
            <a:lvl2pPr marL="685800" indent="-228600">
              <a:buFont typeface="Calibri" panose="020F0502020204030204" pitchFamily="34" charset="0"/>
              <a:buChar char="−"/>
              <a:defRPr sz="2000"/>
            </a:lvl2pPr>
          </a:lstStyle>
          <a:p>
            <a:pPr lvl="2"/>
            <a:endParaRPr lang="en-GB"/>
          </a:p>
          <a:p>
            <a:pPr lvl="1"/>
            <a:endParaRPr lang="en-GB" sz="2000"/>
          </a:p>
          <a:p>
            <a:pPr lvl="2"/>
            <a:r>
              <a:rPr lang="en-GB"/>
              <a:t>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68D75B-DA2D-E612-71C8-69266B399DF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989012" y="881964"/>
            <a:ext cx="5444736" cy="5579196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200"/>
            </a:lvl1pPr>
            <a:lvl2pPr marL="685800" indent="-228600">
              <a:buFont typeface="Calibri" panose="020F0502020204030204" pitchFamily="34" charset="0"/>
              <a:buChar char="−"/>
              <a:defRPr sz="2000"/>
            </a:lvl2pPr>
            <a:lvl3pPr>
              <a:defRPr sz="1800"/>
            </a:lvl3pPr>
          </a:lstStyle>
          <a:p>
            <a:pPr lvl="2"/>
            <a:r>
              <a:rPr lang="en-GB"/>
              <a:t> </a:t>
            </a:r>
          </a:p>
          <a:p>
            <a:pPr lvl="1"/>
            <a:endParaRPr lang="en-GB" sz="2000"/>
          </a:p>
          <a:p>
            <a:pPr lvl="2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66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829" y="1522049"/>
            <a:ext cx="5448751" cy="4653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5932967" y="1522049"/>
            <a:ext cx="5525605" cy="4653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830" y="6369968"/>
            <a:ext cx="11165743" cy="199780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800" b="0" baseline="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92830" y="1366122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5932967" y="1366122"/>
            <a:ext cx="5525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2"/>
          <p:cNvSpPr>
            <a:spLocks noGrp="1"/>
          </p:cNvSpPr>
          <p:nvPr>
            <p:ph type="body" orient="vert" idx="24" hasCustomPrompt="1"/>
          </p:nvPr>
        </p:nvSpPr>
        <p:spPr>
          <a:xfrm>
            <a:off x="292829" y="1031190"/>
            <a:ext cx="5448751" cy="266681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8" name="Vertical Text Placeholder 2"/>
          <p:cNvSpPr>
            <a:spLocks noGrp="1"/>
          </p:cNvSpPr>
          <p:nvPr>
            <p:ph type="body" orient="vert" idx="23" hasCustomPrompt="1"/>
          </p:nvPr>
        </p:nvSpPr>
        <p:spPr>
          <a:xfrm>
            <a:off x="292829" y="767432"/>
            <a:ext cx="5448751" cy="269944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sp>
        <p:nvSpPr>
          <p:cNvPr id="29" name="Vertical Text Placeholder 2"/>
          <p:cNvSpPr>
            <a:spLocks noGrp="1"/>
          </p:cNvSpPr>
          <p:nvPr>
            <p:ph type="body" orient="vert" idx="25" hasCustomPrompt="1"/>
          </p:nvPr>
        </p:nvSpPr>
        <p:spPr>
          <a:xfrm>
            <a:off x="5932967" y="1031190"/>
            <a:ext cx="5448751" cy="266681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3" name="Vertical Text Placeholder 2"/>
          <p:cNvSpPr>
            <a:spLocks noGrp="1"/>
          </p:cNvSpPr>
          <p:nvPr>
            <p:ph type="body" orient="vert" idx="26" hasCustomPrompt="1"/>
          </p:nvPr>
        </p:nvSpPr>
        <p:spPr>
          <a:xfrm>
            <a:off x="5932967" y="767432"/>
            <a:ext cx="5448751" cy="269944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5C0272AB-DAD3-3A3D-C6C0-B6F5C4AE9CD9}"/>
              </a:ext>
            </a:extLst>
          </p:cNvPr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6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829" y="1430375"/>
            <a:ext cx="5448751" cy="1912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5932967" y="1430375"/>
            <a:ext cx="5525605" cy="4679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830" y="6369968"/>
            <a:ext cx="11165743" cy="199780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800" b="0" baseline="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27" hasCustomPrompt="1"/>
          </p:nvPr>
        </p:nvSpPr>
        <p:spPr>
          <a:xfrm>
            <a:off x="292829" y="4197390"/>
            <a:ext cx="5448751" cy="1912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292830" y="1366122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932967" y="1366122"/>
            <a:ext cx="5525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292830" y="4136968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ertical Text Placeholder 2"/>
          <p:cNvSpPr>
            <a:spLocks noGrp="1"/>
          </p:cNvSpPr>
          <p:nvPr>
            <p:ph type="body" orient="vert" idx="24" hasCustomPrompt="1"/>
          </p:nvPr>
        </p:nvSpPr>
        <p:spPr>
          <a:xfrm>
            <a:off x="292829" y="1042372"/>
            <a:ext cx="5448751" cy="25949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1" name="Vertical Text Placeholder 2"/>
          <p:cNvSpPr>
            <a:spLocks noGrp="1"/>
          </p:cNvSpPr>
          <p:nvPr>
            <p:ph type="body" orient="vert" idx="23" hasCustomPrompt="1"/>
          </p:nvPr>
        </p:nvSpPr>
        <p:spPr>
          <a:xfrm>
            <a:off x="292829" y="778750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sp>
        <p:nvSpPr>
          <p:cNvPr id="33" name="Vertical Text Placeholder 2"/>
          <p:cNvSpPr>
            <a:spLocks noGrp="1"/>
          </p:cNvSpPr>
          <p:nvPr>
            <p:ph type="body" orient="vert" idx="28" hasCustomPrompt="1"/>
          </p:nvPr>
        </p:nvSpPr>
        <p:spPr>
          <a:xfrm>
            <a:off x="5932967" y="1042372"/>
            <a:ext cx="5448751" cy="25949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6" name="Vertical Text Placeholder 2"/>
          <p:cNvSpPr>
            <a:spLocks noGrp="1"/>
          </p:cNvSpPr>
          <p:nvPr>
            <p:ph type="body" orient="vert" idx="29" hasCustomPrompt="1"/>
          </p:nvPr>
        </p:nvSpPr>
        <p:spPr>
          <a:xfrm>
            <a:off x="5932967" y="778750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sp>
        <p:nvSpPr>
          <p:cNvPr id="37" name="Vertical Text Placeholder 2"/>
          <p:cNvSpPr>
            <a:spLocks noGrp="1"/>
          </p:cNvSpPr>
          <p:nvPr>
            <p:ph type="body" orient="vert" idx="30" hasCustomPrompt="1"/>
          </p:nvPr>
        </p:nvSpPr>
        <p:spPr>
          <a:xfrm>
            <a:off x="292829" y="3856363"/>
            <a:ext cx="5448751" cy="25949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1" name="Vertical Text Placeholder 2"/>
          <p:cNvSpPr>
            <a:spLocks noGrp="1"/>
          </p:cNvSpPr>
          <p:nvPr>
            <p:ph type="body" orient="vert" idx="31" hasCustomPrompt="1"/>
          </p:nvPr>
        </p:nvSpPr>
        <p:spPr>
          <a:xfrm>
            <a:off x="292829" y="3592741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E1BBAEB4-58A1-EC4A-6964-CCA1AE275A67}"/>
              </a:ext>
            </a:extLst>
          </p:cNvPr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5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cs typeface="Rubik Light" panose="02000604000000020004" pitchFamily="2" charset="-79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829" y="1430375"/>
            <a:ext cx="5448751" cy="1912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5932967" y="1430375"/>
            <a:ext cx="5525605" cy="1912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830" y="6369968"/>
            <a:ext cx="11165743" cy="199780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800" b="0" baseline="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27" hasCustomPrompt="1"/>
          </p:nvPr>
        </p:nvSpPr>
        <p:spPr>
          <a:xfrm>
            <a:off x="292829" y="4197390"/>
            <a:ext cx="5448751" cy="1912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8" hasCustomPrompt="1"/>
          </p:nvPr>
        </p:nvSpPr>
        <p:spPr>
          <a:xfrm>
            <a:off x="5932967" y="4197390"/>
            <a:ext cx="5525605" cy="1912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292830" y="1366122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Vertical Text Placeholder 2"/>
          <p:cNvSpPr>
            <a:spLocks noGrp="1"/>
          </p:cNvSpPr>
          <p:nvPr>
            <p:ph type="body" orient="vert" idx="24" hasCustomPrompt="1"/>
          </p:nvPr>
        </p:nvSpPr>
        <p:spPr>
          <a:xfrm>
            <a:off x="292829" y="1042372"/>
            <a:ext cx="5448751" cy="25949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6" name="Vertical Text Placeholder 2"/>
          <p:cNvSpPr>
            <a:spLocks noGrp="1"/>
          </p:cNvSpPr>
          <p:nvPr>
            <p:ph type="body" orient="vert" idx="23" hasCustomPrompt="1"/>
          </p:nvPr>
        </p:nvSpPr>
        <p:spPr>
          <a:xfrm>
            <a:off x="292829" y="778750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292830" y="4156189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Vertical Text Placeholder 2"/>
          <p:cNvSpPr>
            <a:spLocks noGrp="1"/>
          </p:cNvSpPr>
          <p:nvPr>
            <p:ph type="body" orient="vert" idx="29" hasCustomPrompt="1"/>
          </p:nvPr>
        </p:nvSpPr>
        <p:spPr>
          <a:xfrm>
            <a:off x="292829" y="3832439"/>
            <a:ext cx="5448751" cy="25949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9" name="Vertical Text Placeholder 2"/>
          <p:cNvSpPr>
            <a:spLocks noGrp="1"/>
          </p:cNvSpPr>
          <p:nvPr>
            <p:ph type="body" orient="vert" idx="30" hasCustomPrompt="1"/>
          </p:nvPr>
        </p:nvSpPr>
        <p:spPr>
          <a:xfrm>
            <a:off x="292829" y="3568817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5932968" y="1366122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Vertical Text Placeholder 2"/>
          <p:cNvSpPr>
            <a:spLocks noGrp="1"/>
          </p:cNvSpPr>
          <p:nvPr>
            <p:ph type="body" orient="vert" idx="31" hasCustomPrompt="1"/>
          </p:nvPr>
        </p:nvSpPr>
        <p:spPr>
          <a:xfrm>
            <a:off x="5932967" y="1042372"/>
            <a:ext cx="5448751" cy="25949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2" name="Vertical Text Placeholder 2"/>
          <p:cNvSpPr>
            <a:spLocks noGrp="1"/>
          </p:cNvSpPr>
          <p:nvPr>
            <p:ph type="body" orient="vert" idx="32" hasCustomPrompt="1"/>
          </p:nvPr>
        </p:nvSpPr>
        <p:spPr>
          <a:xfrm>
            <a:off x="5932967" y="778750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cxnSp>
        <p:nvCxnSpPr>
          <p:cNvPr id="53" name="Straight Connector 52"/>
          <p:cNvCxnSpPr/>
          <p:nvPr userDrawn="1"/>
        </p:nvCxnSpPr>
        <p:spPr>
          <a:xfrm>
            <a:off x="5932968" y="4156189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Vertical Text Placeholder 2"/>
          <p:cNvSpPr>
            <a:spLocks noGrp="1"/>
          </p:cNvSpPr>
          <p:nvPr>
            <p:ph type="body" orient="vert" idx="33" hasCustomPrompt="1"/>
          </p:nvPr>
        </p:nvSpPr>
        <p:spPr>
          <a:xfrm>
            <a:off x="5932967" y="3832439"/>
            <a:ext cx="5448751" cy="25949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5" name="Vertical Text Placeholder 2"/>
          <p:cNvSpPr>
            <a:spLocks noGrp="1"/>
          </p:cNvSpPr>
          <p:nvPr>
            <p:ph type="body" orient="vert" idx="34" hasCustomPrompt="1"/>
          </p:nvPr>
        </p:nvSpPr>
        <p:spPr>
          <a:xfrm>
            <a:off x="5932967" y="3568817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2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12E9E718-3100-A2EA-9B50-0109BEB397E7}"/>
              </a:ext>
            </a:extLst>
          </p:cNvPr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5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416" y="171225"/>
            <a:ext cx="11207157" cy="430392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240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5621" y="6572515"/>
            <a:ext cx="4896544" cy="306064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F283C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483" y="299662"/>
            <a:ext cx="243606" cy="30195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458573" y="6334780"/>
            <a:ext cx="73342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DEA5"/>
              </a:buClr>
              <a:buSzPct val="115000"/>
              <a:defRPr/>
            </a:pPr>
            <a:fld id="{B1E76123-1BC9-41C9-AFA1-DAB105A43A52}" type="slidenum">
              <a:rPr lang="en-GB" sz="1100">
                <a:solidFill>
                  <a:schemeClr val="accent2"/>
                </a:solidFill>
                <a:latin typeface="+mn-lt"/>
                <a:cs typeface="Rubik Light" panose="02000604000000020004" pitchFamily="2" charset="-79"/>
              </a:rPr>
              <a:pPr algn="ctr" eaLnBrk="0" fontAlgn="base" hangingPunct="0">
                <a:spcAft>
                  <a:spcPct val="0"/>
                </a:spcAft>
                <a:buClr>
                  <a:srgbClr val="00DEA5"/>
                </a:buClr>
                <a:buSzPct val="115000"/>
                <a:defRPr/>
              </a:pPr>
              <a:t>‹#›</a:t>
            </a:fld>
            <a:endParaRPr lang="en-GB" sz="1100">
              <a:solidFill>
                <a:schemeClr val="accent2"/>
              </a:solidFill>
              <a:latin typeface="+mn-lt"/>
              <a:cs typeface="Rubik Light" panose="02000604000000020004" pitchFamily="2" charset="-79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2829" y="1183349"/>
            <a:ext cx="5448751" cy="2149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5932967" y="1183349"/>
            <a:ext cx="5525605" cy="2149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F70ED26-1BB2-494A-9F9B-C77E25337F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830" y="6369968"/>
            <a:ext cx="11165743" cy="199780"/>
          </a:xfrm>
          <a:prstGeom prst="rect">
            <a:avLst/>
          </a:prstGeom>
        </p:spPr>
        <p:txBody>
          <a:bodyPr lIns="288000" anchor="t"/>
          <a:lstStyle>
            <a:lvl1pPr marL="0" indent="0">
              <a:buNone/>
              <a:defRPr sz="1000" b="0" baseline="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27" hasCustomPrompt="1"/>
          </p:nvPr>
        </p:nvSpPr>
        <p:spPr>
          <a:xfrm>
            <a:off x="292829" y="3950109"/>
            <a:ext cx="5448751" cy="22470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8" hasCustomPrompt="1"/>
          </p:nvPr>
        </p:nvSpPr>
        <p:spPr>
          <a:xfrm>
            <a:off x="5932967" y="3950109"/>
            <a:ext cx="5525605" cy="22470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292830" y="1119096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Vertical Text Placeholder 2"/>
          <p:cNvSpPr>
            <a:spLocks noGrp="1"/>
          </p:cNvSpPr>
          <p:nvPr>
            <p:ph type="body" orient="vert" idx="23" hasCustomPrompt="1"/>
          </p:nvPr>
        </p:nvSpPr>
        <p:spPr>
          <a:xfrm>
            <a:off x="292829" y="766090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1">
                <a:latin typeface="+mn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292830" y="3899020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Vertical Text Placeholder 2"/>
          <p:cNvSpPr>
            <a:spLocks noGrp="1"/>
          </p:cNvSpPr>
          <p:nvPr>
            <p:ph type="body" orient="vert" idx="30" hasCustomPrompt="1"/>
          </p:nvPr>
        </p:nvSpPr>
        <p:spPr>
          <a:xfrm>
            <a:off x="292829" y="3568817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1">
                <a:latin typeface="+mn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5932968" y="1119096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Vertical Text Placeholder 2"/>
          <p:cNvSpPr>
            <a:spLocks noGrp="1"/>
          </p:cNvSpPr>
          <p:nvPr>
            <p:ph type="body" orient="vert" idx="32" hasCustomPrompt="1"/>
          </p:nvPr>
        </p:nvSpPr>
        <p:spPr>
          <a:xfrm>
            <a:off x="5932967" y="778750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1">
                <a:latin typeface="+mn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cxnSp>
        <p:nvCxnSpPr>
          <p:cNvPr id="53" name="Straight Connector 52"/>
          <p:cNvCxnSpPr/>
          <p:nvPr userDrawn="1"/>
        </p:nvCxnSpPr>
        <p:spPr>
          <a:xfrm>
            <a:off x="5932968" y="3899020"/>
            <a:ext cx="544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Vertical Text Placeholder 2"/>
          <p:cNvSpPr>
            <a:spLocks noGrp="1"/>
          </p:cNvSpPr>
          <p:nvPr>
            <p:ph type="body" orient="vert" idx="34" hasCustomPrompt="1"/>
          </p:nvPr>
        </p:nvSpPr>
        <p:spPr>
          <a:xfrm>
            <a:off x="5932967" y="3568817"/>
            <a:ext cx="5448751" cy="262673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1">
                <a:latin typeface="+mn-lt"/>
              </a:defRPr>
            </a:lvl1pPr>
            <a:lvl2pPr>
              <a:defRPr sz="12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05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en-US"/>
              <a:t>Charts title</a:t>
            </a: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12E9E718-3100-A2EA-9B50-0109BEB397E7}"/>
              </a:ext>
            </a:extLst>
          </p:cNvPr>
          <p:cNvSpPr/>
          <p:nvPr userDrawn="1"/>
        </p:nvSpPr>
        <p:spPr>
          <a:xfrm rot="5400000">
            <a:off x="58829" y="377505"/>
            <a:ext cx="432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696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11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881" r:id="rId2"/>
    <p:sldLayoutId id="2147483944" r:id="rId3"/>
    <p:sldLayoutId id="2147483885" r:id="rId4"/>
    <p:sldLayoutId id="2147483883" r:id="rId5"/>
    <p:sldLayoutId id="2147483691" r:id="rId6"/>
    <p:sldLayoutId id="2147483706" r:id="rId7"/>
    <p:sldLayoutId id="2147483707" r:id="rId8"/>
    <p:sldLayoutId id="2147483884" r:id="rId9"/>
    <p:sldLayoutId id="2147483950" r:id="rId10"/>
    <p:sldLayoutId id="21474839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45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8" r:id="rId3"/>
    <p:sldLayoutId id="2147483952" r:id="rId4"/>
    <p:sldLayoutId id="21474839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84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937" r:id="rId4"/>
    <p:sldLayoutId id="2147483936" r:id="rId5"/>
    <p:sldLayoutId id="2147483940" r:id="rId6"/>
    <p:sldLayoutId id="2147483943" r:id="rId7"/>
    <p:sldLayoutId id="2147483969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 baseline="0">
          <a:solidFill>
            <a:schemeClr val="tx1"/>
          </a:solidFill>
          <a:latin typeface="Arial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>
          <p15:clr>
            <a:srgbClr val="F26B43"/>
          </p15:clr>
        </p15:guide>
        <p15:guide id="2" orient="horz" pos="192">
          <p15:clr>
            <a:srgbClr val="F26B43"/>
          </p15:clr>
        </p15:guide>
        <p15:guide id="3" pos="166">
          <p15:clr>
            <a:srgbClr val="F26B43"/>
          </p15:clr>
        </p15:guide>
        <p15:guide id="4" pos="7469">
          <p15:clr>
            <a:srgbClr val="F26B43"/>
          </p15:clr>
        </p15:guide>
        <p15:guide id="5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66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41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obaldata.com/health-economics/US" TargetMode="Externa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jpe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8.jpe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8.svg"/><Relationship Id="rId11" Type="http://schemas.openxmlformats.org/officeDocument/2006/relationships/image" Target="../media/image53.jpe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svg"/><Relationship Id="rId19" Type="http://schemas.openxmlformats.org/officeDocument/2006/relationships/image" Target="../media/image61.pn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4FCD3F-1078-4F66-94ED-053842B6D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811" y="1310997"/>
            <a:ext cx="5351276" cy="3456910"/>
          </a:xfrm>
        </p:spPr>
        <p:txBody>
          <a:bodyPr/>
          <a:lstStyle/>
          <a:p>
            <a:r>
              <a:rPr lang="en-US"/>
              <a:t>Assessing the Economic Impact of Obesity and Overweight on Employers: Identifying Paths Toward Work Force Health and Well-Being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ADA6E1-7CB9-449B-AF25-B09FAC8644F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2811" y="4791080"/>
            <a:ext cx="4674665" cy="274208"/>
          </a:xfrm>
        </p:spPr>
        <p:txBody>
          <a:bodyPr/>
          <a:lstStyle/>
          <a:p>
            <a:r>
              <a:rPr lang="en-US"/>
              <a:t>Supported by Eli Lilly and Company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9F46EE-9B40-8304-EF78-FBDF217C575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2811" y="5901681"/>
            <a:ext cx="4674665" cy="795028"/>
          </a:xfrm>
        </p:spPr>
        <p:txBody>
          <a:bodyPr/>
          <a:lstStyle/>
          <a:p>
            <a:r>
              <a:rPr lang="en-US"/>
              <a:t>See the full report at:</a:t>
            </a:r>
          </a:p>
          <a:p>
            <a:r>
              <a:rPr lang="en-US">
                <a:hlinkClick r:id="rId2"/>
              </a:rPr>
              <a:t>https://www.globaldata.com/health-economics/US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E0D1A6-C030-569A-FD3B-5D88456FBAAC}"/>
              </a:ext>
            </a:extLst>
          </p:cNvPr>
          <p:cNvSpPr txBox="1"/>
          <p:nvPr/>
        </p:nvSpPr>
        <p:spPr>
          <a:xfrm>
            <a:off x="423360" y="5150128"/>
            <a:ext cx="4305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/>
              <a:t>February 2024</a:t>
            </a:r>
          </a:p>
        </p:txBody>
      </p:sp>
    </p:spTree>
    <p:extLst>
      <p:ext uri="{BB962C8B-B14F-4D97-AF65-F5344CB8AC3E}">
        <p14:creationId xmlns:p14="http://schemas.microsoft.com/office/powerpoint/2010/main" val="3405551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DF9335B8-72F2-E645-ADDE-6B3463C8F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50" y="1096476"/>
            <a:ext cx="9903172" cy="5541818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F399D3-50A1-9E23-F4ED-A441A4E6B728}"/>
              </a:ext>
            </a:extLst>
          </p:cNvPr>
          <p:cNvSpPr/>
          <p:nvPr/>
        </p:nvSpPr>
        <p:spPr>
          <a:xfrm>
            <a:off x="1290850" y="113584"/>
            <a:ext cx="9643850" cy="777956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D2838-50DC-37F9-A5D9-5007C1C92F09}"/>
              </a:ext>
            </a:extLst>
          </p:cNvPr>
          <p:cNvSpPr txBox="1">
            <a:spLocks/>
          </p:cNvSpPr>
          <p:nvPr/>
        </p:nvSpPr>
        <p:spPr>
          <a:xfrm>
            <a:off x="1290850" y="113584"/>
            <a:ext cx="9643850" cy="777956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Estimated 5-year Clinical Benefits of Weight Loss for Adults with Obesity (All Industries)</a:t>
            </a:r>
          </a:p>
        </p:txBody>
      </p:sp>
    </p:spTree>
    <p:extLst>
      <p:ext uri="{BB962C8B-B14F-4D97-AF65-F5344CB8AC3E}">
        <p14:creationId xmlns:p14="http://schemas.microsoft.com/office/powerpoint/2010/main" val="86942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8FD6BA-9D0F-28F5-2719-07BA4F5AC05A}"/>
              </a:ext>
            </a:extLst>
          </p:cNvPr>
          <p:cNvSpPr/>
          <p:nvPr/>
        </p:nvSpPr>
        <p:spPr>
          <a:xfrm>
            <a:off x="659423" y="110138"/>
            <a:ext cx="10928839" cy="7433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prstClr val="white"/>
              </a:solidFill>
              <a:cs typeface="Calibri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EE3C3AE-13E4-F2A7-C713-BF960874650F}"/>
              </a:ext>
            </a:extLst>
          </p:cNvPr>
          <p:cNvSpPr txBox="1">
            <a:spLocks/>
          </p:cNvSpPr>
          <p:nvPr/>
        </p:nvSpPr>
        <p:spPr>
          <a:xfrm>
            <a:off x="659424" y="106850"/>
            <a:ext cx="10928838" cy="743301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ysClr val="window" lastClr="FFFFFF"/>
                </a:solidFill>
                <a:cs typeface="Calibri"/>
              </a:rPr>
              <a:t>Estimated Aggregate Medical Savings Due to Weight Loss per Individual with Obesity (All Industries)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1647EAD-FF46-CF54-A7F8-FE2D2773D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71" y="1109650"/>
            <a:ext cx="11320258" cy="497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6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D0CEFD-2E0A-19D9-A160-CA44EF85653C}"/>
              </a:ext>
            </a:extLst>
          </p:cNvPr>
          <p:cNvSpPr/>
          <p:nvPr/>
        </p:nvSpPr>
        <p:spPr>
          <a:xfrm>
            <a:off x="873210" y="74391"/>
            <a:ext cx="10527957" cy="659070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0504E85-B785-3A54-1851-8873C689C8E9}"/>
              </a:ext>
            </a:extLst>
          </p:cNvPr>
          <p:cNvSpPr txBox="1">
            <a:spLocks/>
          </p:cNvSpPr>
          <p:nvPr/>
        </p:nvSpPr>
        <p:spPr>
          <a:xfrm>
            <a:off x="972064" y="47273"/>
            <a:ext cx="10392031" cy="655228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5-year Aggregate Medical Savings Due to Weight Loss per Individual with Obesity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979823-9EA6-78F6-1030-A4F5C47DAF84}"/>
              </a:ext>
            </a:extLst>
          </p:cNvPr>
          <p:cNvSpPr/>
          <p:nvPr/>
        </p:nvSpPr>
        <p:spPr>
          <a:xfrm>
            <a:off x="9129346" y="5988861"/>
            <a:ext cx="3062653" cy="869139"/>
          </a:xfrm>
          <a:prstGeom prst="rect">
            <a:avLst/>
          </a:prstGeom>
          <a:solidFill>
            <a:srgbClr val="0F9DE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49F902-E042-D10F-438D-08F2BE88A487}"/>
              </a:ext>
            </a:extLst>
          </p:cNvPr>
          <p:cNvSpPr/>
          <p:nvPr/>
        </p:nvSpPr>
        <p:spPr>
          <a:xfrm>
            <a:off x="0" y="5988860"/>
            <a:ext cx="9138584" cy="869139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ED816D-A5A1-06F1-613E-0FC9FAC88E37}"/>
              </a:ext>
            </a:extLst>
          </p:cNvPr>
          <p:cNvSpPr txBox="1"/>
          <p:nvPr/>
        </p:nvSpPr>
        <p:spPr>
          <a:xfrm>
            <a:off x="0" y="6083959"/>
            <a:ext cx="9129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5% to 25% weight loss among employees and adult dependents with obesity has the potential to save $153.3B-$326.1B in medical costs cumulative over 5 years</a:t>
            </a:r>
            <a:endParaRPr lang="en-GB" sz="14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823745-779C-9970-E3C1-6DCE1B1B29EA}"/>
              </a:ext>
            </a:extLst>
          </p:cNvPr>
          <p:cNvSpPr txBox="1"/>
          <p:nvPr/>
        </p:nvSpPr>
        <p:spPr>
          <a:xfrm>
            <a:off x="9138584" y="6000648"/>
            <a:ext cx="3053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sz="2400" b="1">
                <a:solidFill>
                  <a:schemeClr val="bg1"/>
                </a:solidFill>
                <a:latin typeface="Trade Gothic Next Heavy" panose="020B0903040303020004" pitchFamily="34" charset="0"/>
              </a:rPr>
              <a:t>Potential Medical Industry Savings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E9E6C6C-3770-7C32-2D4C-BC75E54597E4}"/>
              </a:ext>
            </a:extLst>
          </p:cNvPr>
          <p:cNvSpPr/>
          <p:nvPr/>
        </p:nvSpPr>
        <p:spPr>
          <a:xfrm>
            <a:off x="68366" y="155271"/>
            <a:ext cx="393107" cy="519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262C582A-74FC-28AF-B4D9-1917082D88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3" t="4489" r="6556" b="46667"/>
          <a:stretch/>
        </p:blipFill>
        <p:spPr>
          <a:xfrm>
            <a:off x="2788744" y="814027"/>
            <a:ext cx="6434116" cy="503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20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8AA4E2-2D49-82FF-54DC-A4A249A8CCA9}"/>
              </a:ext>
            </a:extLst>
          </p:cNvPr>
          <p:cNvSpPr/>
          <p:nvPr/>
        </p:nvSpPr>
        <p:spPr>
          <a:xfrm>
            <a:off x="757880" y="65903"/>
            <a:ext cx="10709191" cy="667558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prstClr val="white"/>
              </a:solidFill>
              <a:cs typeface="Calibri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24AB8C2-E257-4271-1995-D56A3BEB9800}"/>
              </a:ext>
            </a:extLst>
          </p:cNvPr>
          <p:cNvSpPr txBox="1">
            <a:spLocks/>
          </p:cNvSpPr>
          <p:nvPr/>
        </p:nvSpPr>
        <p:spPr>
          <a:xfrm>
            <a:off x="881449" y="62406"/>
            <a:ext cx="10495007" cy="685504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ysClr val="window" lastClr="FFFFFF"/>
                </a:solidFill>
                <a:cs typeface="Calibri"/>
              </a:rPr>
              <a:t>Estimated Aggregate Medical Savings Due to Weight Loss per Individual with Class 3* Obesity (All Industries)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74DDDB5-5BFD-B74E-46BF-4A4C4F6E6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38" y="920212"/>
            <a:ext cx="11330323" cy="50175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E7EA97-4A83-8AB3-48E4-2E6992A9FDA7}"/>
              </a:ext>
            </a:extLst>
          </p:cNvPr>
          <p:cNvSpPr txBox="1"/>
          <p:nvPr/>
        </p:nvSpPr>
        <p:spPr>
          <a:xfrm>
            <a:off x="411018" y="6213826"/>
            <a:ext cx="74121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* Class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Obesity is defined as BMI of 40 kg/m2 or higher.</a:t>
            </a:r>
          </a:p>
        </p:txBody>
      </p:sp>
    </p:spTree>
    <p:extLst>
      <p:ext uri="{BB962C8B-B14F-4D97-AF65-F5344CB8AC3E}">
        <p14:creationId xmlns:p14="http://schemas.microsoft.com/office/powerpoint/2010/main" val="398085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C4077707-E8E5-29AF-955E-6B4456C8B9B8}"/>
              </a:ext>
            </a:extLst>
          </p:cNvPr>
          <p:cNvSpPr/>
          <p:nvPr/>
        </p:nvSpPr>
        <p:spPr>
          <a:xfrm>
            <a:off x="4299608" y="940904"/>
            <a:ext cx="3630791" cy="658030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3124293-5F09-7225-FB09-2901D66357C5}"/>
              </a:ext>
            </a:extLst>
          </p:cNvPr>
          <p:cNvSpPr/>
          <p:nvPr/>
        </p:nvSpPr>
        <p:spPr>
          <a:xfrm>
            <a:off x="8275092" y="932600"/>
            <a:ext cx="3630791" cy="658030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AF4E5CE-7B96-F57E-C13F-765E9B9BDCB3}"/>
              </a:ext>
            </a:extLst>
          </p:cNvPr>
          <p:cNvSpPr/>
          <p:nvPr/>
        </p:nvSpPr>
        <p:spPr>
          <a:xfrm>
            <a:off x="286117" y="934083"/>
            <a:ext cx="3630791" cy="658030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243255A-93C2-E7D3-18DF-C663F3D9B53D}"/>
              </a:ext>
            </a:extLst>
          </p:cNvPr>
          <p:cNvSpPr/>
          <p:nvPr/>
        </p:nvSpPr>
        <p:spPr>
          <a:xfrm>
            <a:off x="2138237" y="5435097"/>
            <a:ext cx="1770772" cy="1191279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rgbClr val="4472C4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96B652B-882F-EE0E-458B-2CF9D87BD32C}"/>
              </a:ext>
            </a:extLst>
          </p:cNvPr>
          <p:cNvSpPr/>
          <p:nvPr/>
        </p:nvSpPr>
        <p:spPr>
          <a:xfrm>
            <a:off x="157538" y="5425771"/>
            <a:ext cx="1770772" cy="1191279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rgbClr val="4472C4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9D468-F085-87EA-F4D7-2BE55AD5487D}"/>
              </a:ext>
            </a:extLst>
          </p:cNvPr>
          <p:cNvSpPr/>
          <p:nvPr/>
        </p:nvSpPr>
        <p:spPr>
          <a:xfrm>
            <a:off x="3317167" y="141585"/>
            <a:ext cx="5349038" cy="4634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A8B87A6-1B7E-2CFE-9242-A1D6648DE86B}"/>
              </a:ext>
            </a:extLst>
          </p:cNvPr>
          <p:cNvSpPr/>
          <p:nvPr/>
        </p:nvSpPr>
        <p:spPr>
          <a:xfrm>
            <a:off x="8187732" y="4133538"/>
            <a:ext cx="3861121" cy="609207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ED42A6F-59BB-0898-BC4F-953572EF7ED8}"/>
              </a:ext>
            </a:extLst>
          </p:cNvPr>
          <p:cNvSpPr/>
          <p:nvPr/>
        </p:nvSpPr>
        <p:spPr>
          <a:xfrm>
            <a:off x="8187732" y="5017438"/>
            <a:ext cx="3835267" cy="609207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25940C-11BC-F25F-5BF9-9A0F581B90E3}"/>
              </a:ext>
            </a:extLst>
          </p:cNvPr>
          <p:cNvSpPr/>
          <p:nvPr/>
        </p:nvSpPr>
        <p:spPr>
          <a:xfrm>
            <a:off x="8187733" y="2790774"/>
            <a:ext cx="3852380" cy="1116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31C3EE-542B-9DC3-A6DE-A77082746CD2}"/>
              </a:ext>
            </a:extLst>
          </p:cNvPr>
          <p:cNvSpPr txBox="1"/>
          <p:nvPr/>
        </p:nvSpPr>
        <p:spPr>
          <a:xfrm>
            <a:off x="8448993" y="2833351"/>
            <a:ext cx="35818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Calibri"/>
                <a:cs typeface="Calibri"/>
              </a:rPr>
              <a:t>Opt-in to comprehensive obesity insurance coverage and wellness programs for obesity care at parity with other chronic diseases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BD7781-3AE5-09A7-7677-C7628DEEA1E1}"/>
              </a:ext>
            </a:extLst>
          </p:cNvPr>
          <p:cNvSpPr txBox="1"/>
          <p:nvPr/>
        </p:nvSpPr>
        <p:spPr>
          <a:xfrm>
            <a:off x="8448993" y="4148995"/>
            <a:ext cx="36428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Calibri"/>
                <a:cs typeface="Calibri"/>
              </a:rPr>
              <a:t>Upgrade, implement, or incent use of wellness programs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32361BF-55B6-C654-DA5E-6D55A8BB4870}"/>
              </a:ext>
            </a:extLst>
          </p:cNvPr>
          <p:cNvSpPr txBox="1"/>
          <p:nvPr/>
        </p:nvSpPr>
        <p:spPr>
          <a:xfrm>
            <a:off x="8448993" y="5147657"/>
            <a:ext cx="35967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Calibri"/>
                <a:cs typeface="Calibri"/>
              </a:rPr>
              <a:t>Foster a culture of support and inclusion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1423505F-5CCD-2AE3-55CB-AE389F0E55EA}"/>
              </a:ext>
            </a:extLst>
          </p:cNvPr>
          <p:cNvSpPr txBox="1">
            <a:spLocks/>
          </p:cNvSpPr>
          <p:nvPr/>
        </p:nvSpPr>
        <p:spPr>
          <a:xfrm>
            <a:off x="8460286" y="1038775"/>
            <a:ext cx="3324743" cy="43039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Recommendations</a:t>
            </a:r>
            <a:endParaRPr lang="en-US"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03C3B64-CF55-AA7D-096C-8EDEC2CFDA6D}"/>
              </a:ext>
            </a:extLst>
          </p:cNvPr>
          <p:cNvSpPr/>
          <p:nvPr/>
        </p:nvSpPr>
        <p:spPr>
          <a:xfrm>
            <a:off x="8221360" y="1936492"/>
            <a:ext cx="3818751" cy="686301"/>
          </a:xfrm>
          <a:prstGeom prst="rect">
            <a:avLst/>
          </a:prstGeom>
          <a:solidFill>
            <a:srgbClr val="00438E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Graphic 68" descr="Badge 3 with solid fill">
            <a:extLst>
              <a:ext uri="{FF2B5EF4-FFF2-40B4-BE49-F238E27FC236}">
                <a16:creationId xmlns:a16="http://schemas.microsoft.com/office/drawing/2014/main" id="{7CD0C6FA-81D7-D224-656E-2BCBA51C5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860" y="5043748"/>
            <a:ext cx="359406" cy="338554"/>
          </a:xfrm>
          <a:prstGeom prst="rect">
            <a:avLst/>
          </a:prstGeom>
        </p:spPr>
      </p:pic>
      <p:pic>
        <p:nvPicPr>
          <p:cNvPr id="71" name="Graphic 70" descr="Badge with solid fill">
            <a:extLst>
              <a:ext uri="{FF2B5EF4-FFF2-40B4-BE49-F238E27FC236}">
                <a16:creationId xmlns:a16="http://schemas.microsoft.com/office/drawing/2014/main" id="{A99FE7F4-BAD1-54F1-45A9-F59A59CD5B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0335" y="4163705"/>
            <a:ext cx="359407" cy="363147"/>
          </a:xfrm>
          <a:prstGeom prst="rect">
            <a:avLst/>
          </a:prstGeom>
        </p:spPr>
      </p:pic>
      <p:pic>
        <p:nvPicPr>
          <p:cNvPr id="73" name="Graphic 72" descr="Badge 1 with solid fill">
            <a:extLst>
              <a:ext uri="{FF2B5EF4-FFF2-40B4-BE49-F238E27FC236}">
                <a16:creationId xmlns:a16="http://schemas.microsoft.com/office/drawing/2014/main" id="{B7EF8A06-EB94-C716-3AAD-184914D037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12201" y="2811729"/>
            <a:ext cx="341064" cy="35016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41416754-4F80-5A48-D686-E590B34F0D86}"/>
              </a:ext>
            </a:extLst>
          </p:cNvPr>
          <p:cNvSpPr/>
          <p:nvPr/>
        </p:nvSpPr>
        <p:spPr>
          <a:xfrm>
            <a:off x="8187732" y="5955710"/>
            <a:ext cx="3840982" cy="609207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0DA0CA3-5BBC-77AB-4DD6-F7E486CDABC6}"/>
              </a:ext>
            </a:extLst>
          </p:cNvPr>
          <p:cNvSpPr txBox="1"/>
          <p:nvPr/>
        </p:nvSpPr>
        <p:spPr>
          <a:xfrm>
            <a:off x="8377881" y="6100362"/>
            <a:ext cx="36678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Calibri"/>
                <a:cs typeface="Calibri"/>
              </a:rPr>
              <a:t>Provide education and resources</a:t>
            </a:r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B967D4BB-43DB-683F-43C4-6AD98231868E}"/>
              </a:ext>
            </a:extLst>
          </p:cNvPr>
          <p:cNvSpPr txBox="1">
            <a:spLocks/>
          </p:cNvSpPr>
          <p:nvPr/>
        </p:nvSpPr>
        <p:spPr>
          <a:xfrm>
            <a:off x="8236915" y="1954591"/>
            <a:ext cx="3781502" cy="686301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00">
                <a:solidFill>
                  <a:schemeClr val="bg1"/>
                </a:solidFill>
                <a:latin typeface="Calibri"/>
                <a:cs typeface="Calibri"/>
              </a:rPr>
              <a:t>Employers can increase treatment access by…</a:t>
            </a:r>
          </a:p>
        </p:txBody>
      </p:sp>
      <p:pic>
        <p:nvPicPr>
          <p:cNvPr id="81" name="Graphic 80" descr="Badge 4 with solid fill">
            <a:extLst>
              <a:ext uri="{FF2B5EF4-FFF2-40B4-BE49-F238E27FC236}">
                <a16:creationId xmlns:a16="http://schemas.microsoft.com/office/drawing/2014/main" id="{812736EA-42FB-FB1A-5991-CEA14D6E4B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00307" y="5955710"/>
            <a:ext cx="350234" cy="350234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617952D-4E7F-0113-98F2-F95454C8D1E9}"/>
              </a:ext>
            </a:extLst>
          </p:cNvPr>
          <p:cNvSpPr txBox="1"/>
          <p:nvPr/>
        </p:nvSpPr>
        <p:spPr>
          <a:xfrm>
            <a:off x="2234699" y="5562391"/>
            <a:ext cx="15592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Prescription Anti-obesity Medications</a:t>
            </a:r>
            <a:r>
              <a:rPr lang="en-US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845D884-098B-65BE-54F9-BEB259C0F6E6}"/>
              </a:ext>
            </a:extLst>
          </p:cNvPr>
          <p:cNvSpPr txBox="1"/>
          <p:nvPr/>
        </p:nvSpPr>
        <p:spPr>
          <a:xfrm>
            <a:off x="173297" y="5845246"/>
            <a:ext cx="1889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Bariatric Surgery</a:t>
            </a:r>
            <a:r>
              <a:rPr lang="en-US" sz="1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/>
          </a:p>
        </p:txBody>
      </p:sp>
      <p:sp>
        <p:nvSpPr>
          <p:cNvPr id="95" name="Text Placeholder 5">
            <a:extLst>
              <a:ext uri="{FF2B5EF4-FFF2-40B4-BE49-F238E27FC236}">
                <a16:creationId xmlns:a16="http://schemas.microsoft.com/office/drawing/2014/main" id="{CCB934C3-18A6-AAAB-D12B-FCBC6294E0FB}"/>
              </a:ext>
            </a:extLst>
          </p:cNvPr>
          <p:cNvSpPr txBox="1">
            <a:spLocks/>
          </p:cNvSpPr>
          <p:nvPr/>
        </p:nvSpPr>
        <p:spPr>
          <a:xfrm>
            <a:off x="215282" y="915997"/>
            <a:ext cx="3622892" cy="686301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Evidence-based Options for Treating or Preventing Obesity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887A708-4569-4C03-409E-E53BAF82D7C7}"/>
              </a:ext>
            </a:extLst>
          </p:cNvPr>
          <p:cNvSpPr/>
          <p:nvPr/>
        </p:nvSpPr>
        <p:spPr>
          <a:xfrm>
            <a:off x="137641" y="2123706"/>
            <a:ext cx="3827161" cy="655302"/>
          </a:xfrm>
          <a:prstGeom prst="rect">
            <a:avLst/>
          </a:prstGeom>
          <a:solidFill>
            <a:srgbClr val="0F9DE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2722731-590E-4065-204B-48FFC61F7D7B}"/>
              </a:ext>
            </a:extLst>
          </p:cNvPr>
          <p:cNvSpPr txBox="1"/>
          <p:nvPr/>
        </p:nvSpPr>
        <p:spPr>
          <a:xfrm>
            <a:off x="357348" y="2165398"/>
            <a:ext cx="3480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n/>
                <a:solidFill>
                  <a:prstClr val="white"/>
                </a:solidFill>
                <a:cs typeface="Calibri"/>
              </a:rPr>
              <a:t>Lifestyle and behavioral interventions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3CF4E06-C971-2D53-692D-10E053CA0293}"/>
              </a:ext>
            </a:extLst>
          </p:cNvPr>
          <p:cNvSpPr/>
          <p:nvPr/>
        </p:nvSpPr>
        <p:spPr>
          <a:xfrm>
            <a:off x="137641" y="3797613"/>
            <a:ext cx="3827161" cy="655302"/>
          </a:xfrm>
          <a:prstGeom prst="rect">
            <a:avLst/>
          </a:prstGeom>
          <a:solidFill>
            <a:srgbClr val="0F9DE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D172D0F-6334-B46A-E5A0-66694FD963F6}"/>
              </a:ext>
            </a:extLst>
          </p:cNvPr>
          <p:cNvSpPr txBox="1"/>
          <p:nvPr/>
        </p:nvSpPr>
        <p:spPr>
          <a:xfrm>
            <a:off x="286117" y="3952531"/>
            <a:ext cx="3480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n/>
                <a:solidFill>
                  <a:prstClr val="white"/>
                </a:solidFill>
                <a:cs typeface="Calibri"/>
              </a:rPr>
              <a:t>Medical treatments</a:t>
            </a:r>
          </a:p>
        </p:txBody>
      </p:sp>
      <p:sp>
        <p:nvSpPr>
          <p:cNvPr id="103" name="Text Placeholder 5">
            <a:extLst>
              <a:ext uri="{FF2B5EF4-FFF2-40B4-BE49-F238E27FC236}">
                <a16:creationId xmlns:a16="http://schemas.microsoft.com/office/drawing/2014/main" id="{364451CF-2A2E-ADC1-057D-812EB1D96548}"/>
              </a:ext>
            </a:extLst>
          </p:cNvPr>
          <p:cNvSpPr txBox="1">
            <a:spLocks/>
          </p:cNvSpPr>
          <p:nvPr/>
        </p:nvSpPr>
        <p:spPr>
          <a:xfrm>
            <a:off x="4178754" y="936932"/>
            <a:ext cx="3710637" cy="645781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Examples of Organizations with Obesity Treatment Guidelines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72BFF91-F73B-EF7B-6E5C-972BEA222503}"/>
              </a:ext>
            </a:extLst>
          </p:cNvPr>
          <p:cNvCxnSpPr>
            <a:cxnSpLocks/>
          </p:cNvCxnSpPr>
          <p:nvPr/>
        </p:nvCxnSpPr>
        <p:spPr>
          <a:xfrm>
            <a:off x="4095175" y="1773520"/>
            <a:ext cx="0" cy="4781684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2D66E5C-E5B6-E11B-4F48-81949D98ED24}"/>
              </a:ext>
            </a:extLst>
          </p:cNvPr>
          <p:cNvCxnSpPr>
            <a:cxnSpLocks/>
          </p:cNvCxnSpPr>
          <p:nvPr/>
        </p:nvCxnSpPr>
        <p:spPr>
          <a:xfrm>
            <a:off x="8106541" y="1773520"/>
            <a:ext cx="0" cy="4781684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109" name="Arrow: Down 108">
            <a:extLst>
              <a:ext uri="{FF2B5EF4-FFF2-40B4-BE49-F238E27FC236}">
                <a16:creationId xmlns:a16="http://schemas.microsoft.com/office/drawing/2014/main" id="{40DF1A88-F576-8016-B4AB-4967F03C384E}"/>
              </a:ext>
            </a:extLst>
          </p:cNvPr>
          <p:cNvSpPr/>
          <p:nvPr/>
        </p:nvSpPr>
        <p:spPr>
          <a:xfrm>
            <a:off x="2714948" y="4585262"/>
            <a:ext cx="602219" cy="759395"/>
          </a:xfrm>
          <a:prstGeom prst="downArrow">
            <a:avLst/>
          </a:prstGeom>
          <a:solidFill>
            <a:srgbClr val="00438E"/>
          </a:solidFill>
          <a:ln w="6350" cap="flat" cmpd="sng" algn="ctr">
            <a:solidFill>
              <a:srgbClr val="36C3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0" name="Arrow: Down 109">
            <a:extLst>
              <a:ext uri="{FF2B5EF4-FFF2-40B4-BE49-F238E27FC236}">
                <a16:creationId xmlns:a16="http://schemas.microsoft.com/office/drawing/2014/main" id="{DC17319B-6F35-A1DA-FFCF-4AC877EB3D22}"/>
              </a:ext>
            </a:extLst>
          </p:cNvPr>
          <p:cNvSpPr/>
          <p:nvPr/>
        </p:nvSpPr>
        <p:spPr>
          <a:xfrm>
            <a:off x="741814" y="4581670"/>
            <a:ext cx="602219" cy="759395"/>
          </a:xfrm>
          <a:prstGeom prst="downArrow">
            <a:avLst/>
          </a:prstGeom>
          <a:solidFill>
            <a:srgbClr val="00438E"/>
          </a:solidFill>
          <a:ln w="6350" cap="flat" cmpd="sng" algn="ctr">
            <a:solidFill>
              <a:srgbClr val="36C3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B32D889-DBA9-9147-92C7-4C73304EC9AA}"/>
              </a:ext>
            </a:extLst>
          </p:cNvPr>
          <p:cNvSpPr txBox="1"/>
          <p:nvPr/>
        </p:nvSpPr>
        <p:spPr>
          <a:xfrm>
            <a:off x="1770322" y="3051668"/>
            <a:ext cx="711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438E"/>
                </a:solidFill>
                <a:effectLst>
                  <a:outerShdw blurRad="12700" dist="38100" dir="2700000" algn="tl" rotWithShape="0">
                    <a:srgbClr val="00B0F0"/>
                  </a:outerShdw>
                </a:effectLst>
              </a:rPr>
              <a:t>and</a:t>
            </a:r>
          </a:p>
        </p:txBody>
      </p:sp>
      <p:pic>
        <p:nvPicPr>
          <p:cNvPr id="15364" name="Picture 4" descr="ADA logo and symbol, meaning, history, PNG, brand">
            <a:extLst>
              <a:ext uri="{FF2B5EF4-FFF2-40B4-BE49-F238E27FC236}">
                <a16:creationId xmlns:a16="http://schemas.microsoft.com/office/drawing/2014/main" id="{495B90D4-B2BF-09E9-DCD2-04FCF5B43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13656" r="8174" b="11855"/>
          <a:stretch/>
        </p:blipFill>
        <p:spPr bwMode="auto">
          <a:xfrm>
            <a:off x="4356978" y="1891314"/>
            <a:ext cx="674969" cy="62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American Heart Association Logo and symbol, meaning, history, PNG, brand">
            <a:extLst>
              <a:ext uri="{FF2B5EF4-FFF2-40B4-BE49-F238E27FC236}">
                <a16:creationId xmlns:a16="http://schemas.microsoft.com/office/drawing/2014/main" id="{1A12B012-94FF-5782-63C2-D48EE1FC5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0" t="2501" r="25919"/>
          <a:stretch/>
        </p:blipFill>
        <p:spPr bwMode="auto">
          <a:xfrm>
            <a:off x="5620176" y="1889392"/>
            <a:ext cx="495314" cy="58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American Medical Association - Wikipedia">
            <a:extLst>
              <a:ext uri="{FF2B5EF4-FFF2-40B4-BE49-F238E27FC236}">
                <a16:creationId xmlns:a16="http://schemas.microsoft.com/office/drawing/2014/main" id="{3A83C669-47D8-52DD-A8DF-781A6F23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77" y="1833495"/>
            <a:ext cx="1322034" cy="54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Logos – AGA Branding">
            <a:extLst>
              <a:ext uri="{FF2B5EF4-FFF2-40B4-BE49-F238E27FC236}">
                <a16:creationId xmlns:a16="http://schemas.microsoft.com/office/drawing/2014/main" id="{8BE037AB-2886-2705-1A08-DAB20A5F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686" y="6019026"/>
            <a:ext cx="2203968" cy="4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>
            <a:extLst>
              <a:ext uri="{FF2B5EF4-FFF2-40B4-BE49-F238E27FC236}">
                <a16:creationId xmlns:a16="http://schemas.microsoft.com/office/drawing/2014/main" id="{63156096-82B4-DD02-EEAC-9D76DB63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71" y="5205938"/>
            <a:ext cx="2639223" cy="8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7th IFSO Global Registry Report">
            <a:extLst>
              <a:ext uri="{FF2B5EF4-FFF2-40B4-BE49-F238E27FC236}">
                <a16:creationId xmlns:a16="http://schemas.microsoft.com/office/drawing/2014/main" id="{C3E20788-9A24-B0F3-12D2-B8457DE2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28" y="2719233"/>
            <a:ext cx="1081724" cy="3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Centers for Disease Control and Prevention (CDC) | Drought.gov">
            <a:extLst>
              <a:ext uri="{FF2B5EF4-FFF2-40B4-BE49-F238E27FC236}">
                <a16:creationId xmlns:a16="http://schemas.microsoft.com/office/drawing/2014/main" id="{7B2714F8-0FDF-BFB4-C897-2D2443F58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82" y="3477770"/>
            <a:ext cx="1033529" cy="103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>
            <a:extLst>
              <a:ext uri="{FF2B5EF4-FFF2-40B4-BE49-F238E27FC236}">
                <a16:creationId xmlns:a16="http://schemas.microsoft.com/office/drawing/2014/main" id="{50D9047E-A120-A950-B307-BA87B3470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34" y="4154276"/>
            <a:ext cx="1081724" cy="95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Home Page - Obesity Action Coalition">
            <a:extLst>
              <a:ext uri="{FF2B5EF4-FFF2-40B4-BE49-F238E27FC236}">
                <a16:creationId xmlns:a16="http://schemas.microsoft.com/office/drawing/2014/main" id="{C072EE8B-6828-67E2-A4E1-2EE12C7F2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208" y="3567681"/>
            <a:ext cx="993793" cy="44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6" name="Picture 26" descr="The Obesity Medicine Association » Sterling | Martin Associates">
            <a:extLst>
              <a:ext uri="{FF2B5EF4-FFF2-40B4-BE49-F238E27FC236}">
                <a16:creationId xmlns:a16="http://schemas.microsoft.com/office/drawing/2014/main" id="{475E51F0-85C4-8A41-E9E4-4A618263F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70" y="4508763"/>
            <a:ext cx="1331450" cy="64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8" name="Picture 28" descr="The Obesity Society - Research. Education. Action.">
            <a:extLst>
              <a:ext uri="{FF2B5EF4-FFF2-40B4-BE49-F238E27FC236}">
                <a16:creationId xmlns:a16="http://schemas.microsoft.com/office/drawing/2014/main" id="{FB6A6152-708D-7558-043C-9B1CC8E3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476" y="2569266"/>
            <a:ext cx="1733929" cy="8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 Placeholder 3">
            <a:extLst>
              <a:ext uri="{FF2B5EF4-FFF2-40B4-BE49-F238E27FC236}">
                <a16:creationId xmlns:a16="http://schemas.microsoft.com/office/drawing/2014/main" id="{766F8025-589A-6CF6-1F7E-599407BD17E7}"/>
              </a:ext>
            </a:extLst>
          </p:cNvPr>
          <p:cNvSpPr txBox="1">
            <a:spLocks/>
          </p:cNvSpPr>
          <p:nvPr/>
        </p:nvSpPr>
        <p:spPr>
          <a:xfrm>
            <a:off x="3468130" y="161733"/>
            <a:ext cx="5082412" cy="464907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  <a:cs typeface="Calibri"/>
              </a:rPr>
              <a:t>TREATMENT OPTIONS</a:t>
            </a:r>
          </a:p>
        </p:txBody>
      </p:sp>
    </p:spTree>
    <p:extLst>
      <p:ext uri="{BB962C8B-B14F-4D97-AF65-F5344CB8AC3E}">
        <p14:creationId xmlns:p14="http://schemas.microsoft.com/office/powerpoint/2010/main" val="3325670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0684D-BD9E-70D7-4D14-74309505A8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/>
              <a:t>APPENDICES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5900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46F40E-22EF-7E07-8A79-F17243B94F2F}"/>
              </a:ext>
            </a:extLst>
          </p:cNvPr>
          <p:cNvSpPr/>
          <p:nvPr/>
        </p:nvSpPr>
        <p:spPr>
          <a:xfrm>
            <a:off x="1145059" y="113585"/>
            <a:ext cx="9877167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8394CF4-8BEC-E5E7-8CF4-9EDE8C1D8519}"/>
              </a:ext>
            </a:extLst>
          </p:cNvPr>
          <p:cNvSpPr txBox="1">
            <a:spLocks/>
          </p:cNvSpPr>
          <p:nvPr/>
        </p:nvSpPr>
        <p:spPr>
          <a:xfrm>
            <a:off x="1169774" y="179987"/>
            <a:ext cx="9877167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A: Economic Impact of Excess Weight on the Construction Sector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FA87FC-7177-5752-F548-61CB8C6C7173}"/>
              </a:ext>
            </a:extLst>
          </p:cNvPr>
          <p:cNvSpPr/>
          <p:nvPr/>
        </p:nvSpPr>
        <p:spPr>
          <a:xfrm>
            <a:off x="9128631" y="1872126"/>
            <a:ext cx="2417911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FD3B8FA-1E0E-5540-14CA-5C6897753098}"/>
              </a:ext>
            </a:extLst>
          </p:cNvPr>
          <p:cNvSpPr txBox="1">
            <a:spLocks/>
          </p:cNvSpPr>
          <p:nvPr/>
        </p:nvSpPr>
        <p:spPr>
          <a:xfrm>
            <a:off x="9248093" y="1911298"/>
            <a:ext cx="1996865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 Costs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168647-D7C2-246A-3D9A-F20A4B85B792}"/>
              </a:ext>
            </a:extLst>
          </p:cNvPr>
          <p:cNvSpPr/>
          <p:nvPr/>
        </p:nvSpPr>
        <p:spPr>
          <a:xfrm>
            <a:off x="1169774" y="1384125"/>
            <a:ext cx="6030165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BE25546-1192-5566-E33E-F7B11D3A911B}"/>
              </a:ext>
            </a:extLst>
          </p:cNvPr>
          <p:cNvSpPr txBox="1">
            <a:spLocks/>
          </p:cNvSpPr>
          <p:nvPr/>
        </p:nvSpPr>
        <p:spPr>
          <a:xfrm>
            <a:off x="1790380" y="1423297"/>
            <a:ext cx="487167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ysClr val="window" lastClr="FFFFFF"/>
                </a:solidFill>
                <a:latin typeface="Calibri"/>
                <a:cs typeface="Calibri"/>
              </a:rPr>
              <a:t>Total Employees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0" name="Picture 9" descr="A chart with numbers and a graph&#10;&#10;Description automatically generated">
            <a:extLst>
              <a:ext uri="{FF2B5EF4-FFF2-40B4-BE49-F238E27FC236}">
                <a16:creationId xmlns:a16="http://schemas.microsoft.com/office/drawing/2014/main" id="{3F9A7984-11DD-C3F0-1DD4-0FB8CD300D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8" t="67819" r="1203" b="11769"/>
          <a:stretch/>
        </p:blipFill>
        <p:spPr>
          <a:xfrm>
            <a:off x="9010540" y="2493338"/>
            <a:ext cx="2654092" cy="3291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screenshot of a graph&#10;&#10;Description automatically generated">
            <a:extLst>
              <a:ext uri="{FF2B5EF4-FFF2-40B4-BE49-F238E27FC236}">
                <a16:creationId xmlns:a16="http://schemas.microsoft.com/office/drawing/2014/main" id="{06D70B90-0CAE-1CC8-10BE-7889BC59A1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" t="32384" r="36524" b="39299"/>
          <a:stretch/>
        </p:blipFill>
        <p:spPr>
          <a:xfrm>
            <a:off x="575881" y="2144819"/>
            <a:ext cx="7300673" cy="423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4192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46F40E-22EF-7E07-8A79-F17243B94F2F}"/>
              </a:ext>
            </a:extLst>
          </p:cNvPr>
          <p:cNvSpPr/>
          <p:nvPr/>
        </p:nvSpPr>
        <p:spPr>
          <a:xfrm>
            <a:off x="1145059" y="113585"/>
            <a:ext cx="9877167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8394CF4-8BEC-E5E7-8CF4-9EDE8C1D8519}"/>
              </a:ext>
            </a:extLst>
          </p:cNvPr>
          <p:cNvSpPr txBox="1">
            <a:spLocks/>
          </p:cNvSpPr>
          <p:nvPr/>
        </p:nvSpPr>
        <p:spPr>
          <a:xfrm>
            <a:off x="1169774" y="179987"/>
            <a:ext cx="9877167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A: Economic Impact of Excess Weight on the Construction Sector</a:t>
            </a:r>
          </a:p>
        </p:txBody>
      </p:sp>
      <p:pic>
        <p:nvPicPr>
          <p:cNvPr id="17" name="Picture 16" descr="A chart with a graph and numbers&#10;&#10;Description automatically generated with medium confidence">
            <a:extLst>
              <a:ext uri="{FF2B5EF4-FFF2-40B4-BE49-F238E27FC236}">
                <a16:creationId xmlns:a16="http://schemas.microsoft.com/office/drawing/2014/main" id="{6A2B3D1E-A5B7-8C70-0EEA-1343F832D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12837" r="43796" b="74352"/>
          <a:stretch/>
        </p:blipFill>
        <p:spPr>
          <a:xfrm>
            <a:off x="6096000" y="2546889"/>
            <a:ext cx="5083112" cy="17618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3444412-63B5-A719-DA18-DCF13CA007CE}"/>
              </a:ext>
            </a:extLst>
          </p:cNvPr>
          <p:cNvSpPr/>
          <p:nvPr/>
        </p:nvSpPr>
        <p:spPr>
          <a:xfrm>
            <a:off x="6163298" y="2019716"/>
            <a:ext cx="4948517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AC5BB97-70FF-218B-780E-4AF031E1B27C}"/>
              </a:ext>
            </a:extLst>
          </p:cNvPr>
          <p:cNvSpPr txBox="1">
            <a:spLocks/>
          </p:cNvSpPr>
          <p:nvPr/>
        </p:nvSpPr>
        <p:spPr>
          <a:xfrm>
            <a:off x="6163298" y="2040674"/>
            <a:ext cx="494851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Obesity Cost Component</a:t>
            </a: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7ECBFE81-832D-5CB1-0D48-0AACCADFC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9968" r="52652" b="73337"/>
          <a:stretch/>
        </p:blipFill>
        <p:spPr>
          <a:xfrm>
            <a:off x="929804" y="2486759"/>
            <a:ext cx="4721110" cy="22288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7B9EB0-18C0-EE0E-8AAE-13D33C8E1407}"/>
              </a:ext>
            </a:extLst>
          </p:cNvPr>
          <p:cNvSpPr/>
          <p:nvPr/>
        </p:nvSpPr>
        <p:spPr>
          <a:xfrm>
            <a:off x="820656" y="2019716"/>
            <a:ext cx="4948517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87424CD-9087-17DB-2351-4A83CEAEF4AF}"/>
              </a:ext>
            </a:extLst>
          </p:cNvPr>
          <p:cNvSpPr txBox="1">
            <a:spLocks/>
          </p:cNvSpPr>
          <p:nvPr/>
        </p:nvSpPr>
        <p:spPr>
          <a:xfrm>
            <a:off x="820656" y="2058888"/>
            <a:ext cx="494851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Prevalence by Occupation*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CDE01-AFD0-3D3D-84A3-6434E368115A}"/>
              </a:ext>
            </a:extLst>
          </p:cNvPr>
          <p:cNvSpPr txBox="1"/>
          <p:nvPr/>
        </p:nvSpPr>
        <p:spPr>
          <a:xfrm>
            <a:off x="727628" y="4854891"/>
            <a:ext cx="5832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Es</a:t>
            </a: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timated using the 2015-2018 National Health Interview Survey; estimates are based on self-reported weight and height, so obesity prevalence might be biased low.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96745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46F40E-22EF-7E07-8A79-F17243B94F2F}"/>
              </a:ext>
            </a:extLst>
          </p:cNvPr>
          <p:cNvSpPr/>
          <p:nvPr/>
        </p:nvSpPr>
        <p:spPr>
          <a:xfrm>
            <a:off x="1145059" y="113585"/>
            <a:ext cx="9877167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8394CF4-8BEC-E5E7-8CF4-9EDE8C1D8519}"/>
              </a:ext>
            </a:extLst>
          </p:cNvPr>
          <p:cNvSpPr txBox="1">
            <a:spLocks/>
          </p:cNvSpPr>
          <p:nvPr/>
        </p:nvSpPr>
        <p:spPr>
          <a:xfrm>
            <a:off x="1169774" y="179987"/>
            <a:ext cx="9877167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A: Economic Impact of Excess Weight on the Construction Sector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F7C006-4143-428E-F8AD-5312A3C0A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51" y="1696995"/>
            <a:ext cx="9487109" cy="49810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9286DF-817B-A0F6-709A-34FE4EB3383B}"/>
              </a:ext>
            </a:extLst>
          </p:cNvPr>
          <p:cNvSpPr/>
          <p:nvPr/>
        </p:nvSpPr>
        <p:spPr>
          <a:xfrm>
            <a:off x="2661253" y="798776"/>
            <a:ext cx="6807516" cy="75902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0307B-A64A-2D1D-1619-893B6B6B3C77}"/>
              </a:ext>
            </a:extLst>
          </p:cNvPr>
          <p:cNvSpPr txBox="1">
            <a:spLocks/>
          </p:cNvSpPr>
          <p:nvPr/>
        </p:nvSpPr>
        <p:spPr>
          <a:xfrm>
            <a:off x="2840997" y="798776"/>
            <a:ext cx="6371828" cy="75902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prstClr val="black"/>
                </a:solidFill>
                <a:cs typeface="Calibri"/>
              </a:rPr>
              <a:t>Estimated Aggregate Medical Savings Due to Weight Loss per Individual with Obesity</a:t>
            </a:r>
          </a:p>
        </p:txBody>
      </p:sp>
    </p:spTree>
    <p:extLst>
      <p:ext uri="{BB962C8B-B14F-4D97-AF65-F5344CB8AC3E}">
        <p14:creationId xmlns:p14="http://schemas.microsoft.com/office/powerpoint/2010/main" val="2068763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A689A15-B27B-12A4-E216-3135B73D3A46}"/>
              </a:ext>
            </a:extLst>
          </p:cNvPr>
          <p:cNvSpPr txBox="1">
            <a:spLocks/>
          </p:cNvSpPr>
          <p:nvPr/>
        </p:nvSpPr>
        <p:spPr>
          <a:xfrm>
            <a:off x="2458209" y="923583"/>
            <a:ext cx="7408806" cy="46704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</a:rPr>
              <a:t>Estimated 5-year Aggregate Medical Cost Savings</a:t>
            </a: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A99AF8A5-6CF8-49AB-65A7-8DF2A6E88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t="64264" r="28696" b="1656"/>
          <a:stretch/>
        </p:blipFill>
        <p:spPr>
          <a:xfrm>
            <a:off x="2458208" y="1460666"/>
            <a:ext cx="7447132" cy="4801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F5865A-9027-6221-3702-82CFC3E9029E}"/>
              </a:ext>
            </a:extLst>
          </p:cNvPr>
          <p:cNvSpPr/>
          <p:nvPr/>
        </p:nvSpPr>
        <p:spPr>
          <a:xfrm>
            <a:off x="1145059" y="113585"/>
            <a:ext cx="9877167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6644319-7C27-3336-AF86-748EDA770312}"/>
              </a:ext>
            </a:extLst>
          </p:cNvPr>
          <p:cNvSpPr txBox="1">
            <a:spLocks/>
          </p:cNvSpPr>
          <p:nvPr/>
        </p:nvSpPr>
        <p:spPr>
          <a:xfrm>
            <a:off x="1169774" y="179987"/>
            <a:ext cx="9877167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A: Economic Impact of Excess Weight on the Construction Sector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71690-EFEE-E5AD-5666-07F1479E332C}"/>
              </a:ext>
            </a:extLst>
          </p:cNvPr>
          <p:cNvSpPr txBox="1"/>
          <p:nvPr/>
        </p:nvSpPr>
        <p:spPr>
          <a:xfrm>
            <a:off x="1329070" y="6339459"/>
            <a:ext cx="10305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Note: Estimated 5-year aggregate medical savings if people with obesity achieved and maintained 5-25% body weight loss.</a:t>
            </a:r>
          </a:p>
        </p:txBody>
      </p:sp>
    </p:spTree>
    <p:extLst>
      <p:ext uri="{BB962C8B-B14F-4D97-AF65-F5344CB8AC3E}">
        <p14:creationId xmlns:p14="http://schemas.microsoft.com/office/powerpoint/2010/main" val="103145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40AD57-D312-2F7F-8E79-9F15122DE311}"/>
              </a:ext>
            </a:extLst>
          </p:cNvPr>
          <p:cNvSpPr/>
          <p:nvPr/>
        </p:nvSpPr>
        <p:spPr>
          <a:xfrm>
            <a:off x="2917220" y="275907"/>
            <a:ext cx="6807516" cy="535113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101BD4-0AF7-37F7-A6C4-5EEDA9A33813}"/>
              </a:ext>
            </a:extLst>
          </p:cNvPr>
          <p:cNvSpPr txBox="1">
            <a:spLocks/>
          </p:cNvSpPr>
          <p:nvPr/>
        </p:nvSpPr>
        <p:spPr>
          <a:xfrm>
            <a:off x="3004788" y="367416"/>
            <a:ext cx="6589672" cy="352094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Economic Costs to Employers &amp; Employees</a:t>
            </a:r>
          </a:p>
        </p:txBody>
      </p:sp>
      <p:pic>
        <p:nvPicPr>
          <p:cNvPr id="8" name="Graphic 7" descr="Money outline">
            <a:extLst>
              <a:ext uri="{FF2B5EF4-FFF2-40B4-BE49-F238E27FC236}">
                <a16:creationId xmlns:a16="http://schemas.microsoft.com/office/drawing/2014/main" id="{BC33B133-43C7-42A7-CBF8-3DA606F7B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8026" y="2765083"/>
            <a:ext cx="495309" cy="523563"/>
          </a:xfrm>
          <a:prstGeom prst="rect">
            <a:avLst/>
          </a:prstGeom>
        </p:spPr>
      </p:pic>
      <p:pic>
        <p:nvPicPr>
          <p:cNvPr id="9" name="Picture 8" descr="A blue circle with white text&#10;&#10;Description automatically generated">
            <a:extLst>
              <a:ext uri="{FF2B5EF4-FFF2-40B4-BE49-F238E27FC236}">
                <a16:creationId xmlns:a16="http://schemas.microsoft.com/office/drawing/2014/main" id="{53799E0A-1DF1-1E05-F71C-58739BF12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84" y="1036254"/>
            <a:ext cx="7191632" cy="539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971266-37C0-C891-6DDE-DEC676C4C42B}"/>
              </a:ext>
            </a:extLst>
          </p:cNvPr>
          <p:cNvSpPr/>
          <p:nvPr/>
        </p:nvSpPr>
        <p:spPr>
          <a:xfrm>
            <a:off x="158262" y="114300"/>
            <a:ext cx="167053" cy="535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35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375800-F5EE-5E90-EA85-7D5F18D04EDD}"/>
              </a:ext>
            </a:extLst>
          </p:cNvPr>
          <p:cNvSpPr/>
          <p:nvPr/>
        </p:nvSpPr>
        <p:spPr>
          <a:xfrm>
            <a:off x="634315" y="113585"/>
            <a:ext cx="10989274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FE9EF-6BE5-7A0C-B14A-C75EC06BE84C}"/>
              </a:ext>
            </a:extLst>
          </p:cNvPr>
          <p:cNvSpPr txBox="1">
            <a:spLocks/>
          </p:cNvSpPr>
          <p:nvPr/>
        </p:nvSpPr>
        <p:spPr>
          <a:xfrm>
            <a:off x="634316" y="179987"/>
            <a:ext cx="10989274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B: Economic Impact of Excess Weight on the Education and Health Sector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ED23F6-F72F-54E1-4A54-23B1C87A1E16}"/>
              </a:ext>
            </a:extLst>
          </p:cNvPr>
          <p:cNvSpPr/>
          <p:nvPr/>
        </p:nvSpPr>
        <p:spPr>
          <a:xfrm>
            <a:off x="9128631" y="1872126"/>
            <a:ext cx="2417911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64390A5-C584-E4DA-ECE2-DA360084367F}"/>
              </a:ext>
            </a:extLst>
          </p:cNvPr>
          <p:cNvSpPr txBox="1">
            <a:spLocks/>
          </p:cNvSpPr>
          <p:nvPr/>
        </p:nvSpPr>
        <p:spPr>
          <a:xfrm>
            <a:off x="9248093" y="1911298"/>
            <a:ext cx="1996865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 Costs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1237F8-1E52-8FC2-43BE-35CC32D3781A}"/>
              </a:ext>
            </a:extLst>
          </p:cNvPr>
          <p:cNvSpPr/>
          <p:nvPr/>
        </p:nvSpPr>
        <p:spPr>
          <a:xfrm>
            <a:off x="1169774" y="1384125"/>
            <a:ext cx="6030165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96D4A15-49C7-4920-3295-3E0788E02BBE}"/>
              </a:ext>
            </a:extLst>
          </p:cNvPr>
          <p:cNvSpPr txBox="1">
            <a:spLocks/>
          </p:cNvSpPr>
          <p:nvPr/>
        </p:nvSpPr>
        <p:spPr>
          <a:xfrm>
            <a:off x="1790380" y="1423297"/>
            <a:ext cx="487167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ysClr val="window" lastClr="FFFFFF"/>
                </a:solidFill>
                <a:latin typeface="Calibri"/>
                <a:cs typeface="Calibri"/>
              </a:rPr>
              <a:t>Total Employees</a:t>
            </a:r>
          </a:p>
        </p:txBody>
      </p:sp>
      <p:pic>
        <p:nvPicPr>
          <p:cNvPr id="17" name="Picture 16" descr="A graph and chart of a graph&#10;&#10;Description automatically generated with medium confidence">
            <a:extLst>
              <a:ext uri="{FF2B5EF4-FFF2-40B4-BE49-F238E27FC236}">
                <a16:creationId xmlns:a16="http://schemas.microsoft.com/office/drawing/2014/main" id="{1BA343EC-1F29-BD62-64ED-2E56F10BD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0" t="69402" r="823" b="11759"/>
          <a:stretch/>
        </p:blipFill>
        <p:spPr>
          <a:xfrm>
            <a:off x="8834113" y="2550546"/>
            <a:ext cx="2833337" cy="3183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7E7BC041-A425-4ACE-81E3-0E8B7D86F0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6" t="28135" r="4009" b="48572"/>
          <a:stretch/>
        </p:blipFill>
        <p:spPr>
          <a:xfrm>
            <a:off x="524550" y="2144819"/>
            <a:ext cx="7153158" cy="4059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69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3444412-63B5-A719-DA18-DCF13CA007CE}"/>
              </a:ext>
            </a:extLst>
          </p:cNvPr>
          <p:cNvSpPr/>
          <p:nvPr/>
        </p:nvSpPr>
        <p:spPr>
          <a:xfrm>
            <a:off x="6277295" y="2010592"/>
            <a:ext cx="4948517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AC5BB97-70FF-218B-780E-4AF031E1B27C}"/>
              </a:ext>
            </a:extLst>
          </p:cNvPr>
          <p:cNvSpPr txBox="1">
            <a:spLocks/>
          </p:cNvSpPr>
          <p:nvPr/>
        </p:nvSpPr>
        <p:spPr>
          <a:xfrm>
            <a:off x="6277295" y="2049764"/>
            <a:ext cx="494851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Obesity Cost Component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24DB9-F574-03AF-281D-38EC2AA91EFE}"/>
              </a:ext>
            </a:extLst>
          </p:cNvPr>
          <p:cNvSpPr/>
          <p:nvPr/>
        </p:nvSpPr>
        <p:spPr>
          <a:xfrm>
            <a:off x="634315" y="113585"/>
            <a:ext cx="10989274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DA40D9C-1B21-3AE6-8039-AE483CCF4BE5}"/>
              </a:ext>
            </a:extLst>
          </p:cNvPr>
          <p:cNvSpPr txBox="1">
            <a:spLocks/>
          </p:cNvSpPr>
          <p:nvPr/>
        </p:nvSpPr>
        <p:spPr>
          <a:xfrm>
            <a:off x="634316" y="179987"/>
            <a:ext cx="10989274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B: Economic Impact of Excess Weight on the Education and Health Sector</a:t>
            </a:r>
          </a:p>
        </p:txBody>
      </p:sp>
      <p:pic>
        <p:nvPicPr>
          <p:cNvPr id="7" name="Picture 6" descr="A close-up of a chart&#10;&#10;Description automatically generated">
            <a:extLst>
              <a:ext uri="{FF2B5EF4-FFF2-40B4-BE49-F238E27FC236}">
                <a16:creationId xmlns:a16="http://schemas.microsoft.com/office/drawing/2014/main" id="{7FB01250-ADE3-69EB-1B9D-238849C56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7" t="22149" r="234" b="60000"/>
          <a:stretch/>
        </p:blipFill>
        <p:spPr>
          <a:xfrm>
            <a:off x="942056" y="2552553"/>
            <a:ext cx="4620404" cy="2179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834A4D-B23C-B42C-4EE5-40D97D9DC629}"/>
              </a:ext>
            </a:extLst>
          </p:cNvPr>
          <p:cNvSpPr/>
          <p:nvPr/>
        </p:nvSpPr>
        <p:spPr>
          <a:xfrm>
            <a:off x="705564" y="2007166"/>
            <a:ext cx="4948517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183931-B9BC-3D4D-A392-32E33E63251E}"/>
              </a:ext>
            </a:extLst>
          </p:cNvPr>
          <p:cNvSpPr txBox="1">
            <a:spLocks/>
          </p:cNvSpPr>
          <p:nvPr/>
        </p:nvSpPr>
        <p:spPr>
          <a:xfrm>
            <a:off x="705564" y="2046338"/>
            <a:ext cx="494851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>
                <a:solidFill>
                  <a:srgbClr val="FFFFFF"/>
                </a:solidFill>
                <a:effectLst/>
              </a:rPr>
              <a:t>Prevalence by Occupation*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99414E-5084-9D97-B847-2F1E0A315594}"/>
              </a:ext>
            </a:extLst>
          </p:cNvPr>
          <p:cNvSpPr txBox="1"/>
          <p:nvPr/>
        </p:nvSpPr>
        <p:spPr>
          <a:xfrm>
            <a:off x="887117" y="4801688"/>
            <a:ext cx="5832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Es</a:t>
            </a: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timated using the 2015-2018 National Health Interview Survey; estimates are based on self-reported weight and height, so obesity prevalence might be biased low.</a:t>
            </a:r>
            <a:endParaRPr lang="en-US" sz="1600"/>
          </a:p>
        </p:txBody>
      </p:sp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ECD716E2-2D01-1D13-2BF7-42E469260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11722" r="47033" b="75620"/>
          <a:stretch/>
        </p:blipFill>
        <p:spPr>
          <a:xfrm>
            <a:off x="6293357" y="2602946"/>
            <a:ext cx="4930719" cy="17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97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375800-F5EE-5E90-EA85-7D5F18D04EDD}"/>
              </a:ext>
            </a:extLst>
          </p:cNvPr>
          <p:cNvSpPr/>
          <p:nvPr/>
        </p:nvSpPr>
        <p:spPr>
          <a:xfrm>
            <a:off x="634315" y="113585"/>
            <a:ext cx="10989274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FE9EF-6BE5-7A0C-B14A-C75EC06BE84C}"/>
              </a:ext>
            </a:extLst>
          </p:cNvPr>
          <p:cNvSpPr txBox="1">
            <a:spLocks/>
          </p:cNvSpPr>
          <p:nvPr/>
        </p:nvSpPr>
        <p:spPr>
          <a:xfrm>
            <a:off x="634316" y="179987"/>
            <a:ext cx="10989274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B: Economic Impact of Excess Weight on the Education and Health Sector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54451-FF83-306D-4B96-DBA1D3BDA4A1}"/>
              </a:ext>
            </a:extLst>
          </p:cNvPr>
          <p:cNvSpPr/>
          <p:nvPr/>
        </p:nvSpPr>
        <p:spPr>
          <a:xfrm>
            <a:off x="2768829" y="814404"/>
            <a:ext cx="6807516" cy="75902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0E75FC4-D7E1-0739-28F1-947C208BC243}"/>
              </a:ext>
            </a:extLst>
          </p:cNvPr>
          <p:cNvSpPr txBox="1">
            <a:spLocks/>
          </p:cNvSpPr>
          <p:nvPr/>
        </p:nvSpPr>
        <p:spPr>
          <a:xfrm>
            <a:off x="2948573" y="814404"/>
            <a:ext cx="6371828" cy="53511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prstClr val="black"/>
                </a:solidFill>
                <a:cs typeface="Calibri"/>
              </a:rPr>
              <a:t>Estimated Aggregate Medical Savings Due to Weight Loss per Individual with Obesity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EE8034-F891-A2EE-7221-AA1F02E6D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43" y="1739672"/>
            <a:ext cx="9460992" cy="469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A689A15-B27B-12A4-E216-3135B73D3A46}"/>
              </a:ext>
            </a:extLst>
          </p:cNvPr>
          <p:cNvSpPr txBox="1">
            <a:spLocks/>
          </p:cNvSpPr>
          <p:nvPr/>
        </p:nvSpPr>
        <p:spPr>
          <a:xfrm>
            <a:off x="2458209" y="923583"/>
            <a:ext cx="7408806" cy="46704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</a:rPr>
              <a:t>Estimated 5-year Aggregate Medical Cost Savings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5865A-9027-6221-3702-82CFC3E9029E}"/>
              </a:ext>
            </a:extLst>
          </p:cNvPr>
          <p:cNvSpPr/>
          <p:nvPr/>
        </p:nvSpPr>
        <p:spPr>
          <a:xfrm>
            <a:off x="480332" y="113585"/>
            <a:ext cx="11129279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6644319-7C27-3336-AF86-748EDA770312}"/>
              </a:ext>
            </a:extLst>
          </p:cNvPr>
          <p:cNvSpPr txBox="1">
            <a:spLocks/>
          </p:cNvSpPr>
          <p:nvPr/>
        </p:nvSpPr>
        <p:spPr>
          <a:xfrm>
            <a:off x="505047" y="179987"/>
            <a:ext cx="11129279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B: Economic Impact of Excess Weight on the Education and Health Sector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71690-EFEE-E5AD-5666-07F1479E332C}"/>
              </a:ext>
            </a:extLst>
          </p:cNvPr>
          <p:cNvSpPr txBox="1"/>
          <p:nvPr/>
        </p:nvSpPr>
        <p:spPr>
          <a:xfrm>
            <a:off x="1329070" y="6339459"/>
            <a:ext cx="10305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Note: Estimated 5-year aggregate medical savings if people with obesity achieved and maintained 5-25% body weight loss.</a:t>
            </a:r>
          </a:p>
        </p:txBody>
      </p:sp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16B0E6A0-CB59-CED0-FB6B-429C75581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65714" r="45127" b="8582"/>
          <a:stretch/>
        </p:blipFill>
        <p:spPr>
          <a:xfrm>
            <a:off x="2241889" y="1501480"/>
            <a:ext cx="7708221" cy="483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9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2842C3-B48A-B66F-C568-C4C8CF2CC2C0}"/>
              </a:ext>
            </a:extLst>
          </p:cNvPr>
          <p:cNvSpPr/>
          <p:nvPr/>
        </p:nvSpPr>
        <p:spPr>
          <a:xfrm>
            <a:off x="634315" y="113585"/>
            <a:ext cx="10989274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54C21-8702-0A80-F35B-A70C45B97E14}"/>
              </a:ext>
            </a:extLst>
          </p:cNvPr>
          <p:cNvSpPr txBox="1">
            <a:spLocks/>
          </p:cNvSpPr>
          <p:nvPr/>
        </p:nvSpPr>
        <p:spPr>
          <a:xfrm>
            <a:off x="634316" y="179987"/>
            <a:ext cx="10989274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C: Economic Impact of Excess Weight on the Financial Activities Sector</a:t>
            </a:r>
          </a:p>
        </p:txBody>
      </p:sp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0D1B81B7-07EE-A07A-5006-B3776FD1D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0" t="71399" r="1954" b="12305"/>
          <a:stretch/>
        </p:blipFill>
        <p:spPr>
          <a:xfrm>
            <a:off x="9067428" y="2591893"/>
            <a:ext cx="2479114" cy="2551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EA1349-EACB-C881-0485-CC3A4D06E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1" t="27501" r="3035" b="46884"/>
          <a:stretch/>
        </p:blipFill>
        <p:spPr>
          <a:xfrm>
            <a:off x="708999" y="2144819"/>
            <a:ext cx="6951714" cy="4057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673D27-5C46-F165-80B6-3B045F8487F0}"/>
              </a:ext>
            </a:extLst>
          </p:cNvPr>
          <p:cNvSpPr/>
          <p:nvPr/>
        </p:nvSpPr>
        <p:spPr>
          <a:xfrm>
            <a:off x="9128631" y="1872126"/>
            <a:ext cx="2417911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676427C-C0FE-E541-573B-0D0F964E3ACA}"/>
              </a:ext>
            </a:extLst>
          </p:cNvPr>
          <p:cNvSpPr txBox="1">
            <a:spLocks/>
          </p:cNvSpPr>
          <p:nvPr/>
        </p:nvSpPr>
        <p:spPr>
          <a:xfrm>
            <a:off x="9248093" y="1911298"/>
            <a:ext cx="1996865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 Costs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960205-042E-06D2-13D9-BC8B5BD6BD78}"/>
              </a:ext>
            </a:extLst>
          </p:cNvPr>
          <p:cNvSpPr/>
          <p:nvPr/>
        </p:nvSpPr>
        <p:spPr>
          <a:xfrm>
            <a:off x="1169774" y="1384125"/>
            <a:ext cx="6030165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AEE8F8C-E186-1397-C697-9396416CF825}"/>
              </a:ext>
            </a:extLst>
          </p:cNvPr>
          <p:cNvSpPr txBox="1">
            <a:spLocks/>
          </p:cNvSpPr>
          <p:nvPr/>
        </p:nvSpPr>
        <p:spPr>
          <a:xfrm>
            <a:off x="1790380" y="1423297"/>
            <a:ext cx="487167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ysClr val="window" lastClr="FFFFFF"/>
                </a:solidFill>
                <a:latin typeface="Calibri"/>
                <a:cs typeface="Calibri"/>
              </a:rPr>
              <a:t>Total Employees</a:t>
            </a:r>
          </a:p>
        </p:txBody>
      </p:sp>
    </p:spTree>
    <p:extLst>
      <p:ext uri="{BB962C8B-B14F-4D97-AF65-F5344CB8AC3E}">
        <p14:creationId xmlns:p14="http://schemas.microsoft.com/office/powerpoint/2010/main" val="2798300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2842C3-B48A-B66F-C568-C4C8CF2CC2C0}"/>
              </a:ext>
            </a:extLst>
          </p:cNvPr>
          <p:cNvSpPr/>
          <p:nvPr/>
        </p:nvSpPr>
        <p:spPr>
          <a:xfrm>
            <a:off x="634315" y="113585"/>
            <a:ext cx="10989274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54C21-8702-0A80-F35B-A70C45B97E14}"/>
              </a:ext>
            </a:extLst>
          </p:cNvPr>
          <p:cNvSpPr txBox="1">
            <a:spLocks/>
          </p:cNvSpPr>
          <p:nvPr/>
        </p:nvSpPr>
        <p:spPr>
          <a:xfrm>
            <a:off x="634316" y="179987"/>
            <a:ext cx="10989274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C: Economic Impact of Excess Weight on the Financial Activities Sector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E9879B-F926-0B11-E383-CC9D904189F4}"/>
              </a:ext>
            </a:extLst>
          </p:cNvPr>
          <p:cNvSpPr/>
          <p:nvPr/>
        </p:nvSpPr>
        <p:spPr>
          <a:xfrm>
            <a:off x="6370384" y="1932585"/>
            <a:ext cx="4948517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F0F5CEA-CCEE-C1D3-B378-44BE7E4BC68F}"/>
              </a:ext>
            </a:extLst>
          </p:cNvPr>
          <p:cNvSpPr txBox="1">
            <a:spLocks/>
          </p:cNvSpPr>
          <p:nvPr/>
        </p:nvSpPr>
        <p:spPr>
          <a:xfrm>
            <a:off x="6370384" y="1971757"/>
            <a:ext cx="494851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Obesity Cost Component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9B49-288F-5D18-E0EC-CAADB8574DA6}"/>
              </a:ext>
            </a:extLst>
          </p:cNvPr>
          <p:cNvSpPr/>
          <p:nvPr/>
        </p:nvSpPr>
        <p:spPr>
          <a:xfrm>
            <a:off x="889299" y="1950799"/>
            <a:ext cx="4948517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A1D86D2-ADE2-7178-64D4-4A15FE284DD8}"/>
              </a:ext>
            </a:extLst>
          </p:cNvPr>
          <p:cNvSpPr txBox="1">
            <a:spLocks/>
          </p:cNvSpPr>
          <p:nvPr/>
        </p:nvSpPr>
        <p:spPr>
          <a:xfrm>
            <a:off x="889299" y="1989971"/>
            <a:ext cx="494851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>
                <a:solidFill>
                  <a:srgbClr val="FFFFFF"/>
                </a:solidFill>
                <a:effectLst/>
              </a:rPr>
              <a:t>Prevalence by Occupation*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5" name="Picture 14" descr="A close-up of a chart&#10;&#10;Description automatically generated">
            <a:extLst>
              <a:ext uri="{FF2B5EF4-FFF2-40B4-BE49-F238E27FC236}">
                <a16:creationId xmlns:a16="http://schemas.microsoft.com/office/drawing/2014/main" id="{D44990E9-8E2C-B8C4-9FFF-15BBB80F3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2" t="22418" r="-1" b="60599"/>
          <a:stretch/>
        </p:blipFill>
        <p:spPr>
          <a:xfrm>
            <a:off x="849902" y="2509027"/>
            <a:ext cx="4987914" cy="2212254"/>
          </a:xfrm>
          <a:prstGeom prst="rect">
            <a:avLst/>
          </a:prstGeom>
        </p:spPr>
      </p:pic>
      <p:pic>
        <p:nvPicPr>
          <p:cNvPr id="19" name="Picture 18" descr="A graph and chart with numbers and a diagram&#10;&#10;Description automatically generated with medium confidence">
            <a:extLst>
              <a:ext uri="{FF2B5EF4-FFF2-40B4-BE49-F238E27FC236}">
                <a16:creationId xmlns:a16="http://schemas.microsoft.com/office/drawing/2014/main" id="{2759850A-A751-607B-9E30-F443D4B153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t="11946" r="46113" b="75055"/>
          <a:stretch/>
        </p:blipFill>
        <p:spPr>
          <a:xfrm>
            <a:off x="6380813" y="2512753"/>
            <a:ext cx="4888261" cy="18060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7C5175-CE0E-7BB2-A6C2-9BCF4DA959CC}"/>
              </a:ext>
            </a:extLst>
          </p:cNvPr>
          <p:cNvSpPr txBox="1"/>
          <p:nvPr/>
        </p:nvSpPr>
        <p:spPr>
          <a:xfrm>
            <a:off x="727628" y="4854891"/>
            <a:ext cx="5832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Es</a:t>
            </a: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timated using the 2015-2018 National Health Interview Survey; estimates are based on self-reported weight and height, so obesity prevalence might be biased low.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62769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2842C3-B48A-B66F-C568-C4C8CF2CC2C0}"/>
              </a:ext>
            </a:extLst>
          </p:cNvPr>
          <p:cNvSpPr/>
          <p:nvPr/>
        </p:nvSpPr>
        <p:spPr>
          <a:xfrm>
            <a:off x="634315" y="113585"/>
            <a:ext cx="10989274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54C21-8702-0A80-F35B-A70C45B97E14}"/>
              </a:ext>
            </a:extLst>
          </p:cNvPr>
          <p:cNvSpPr txBox="1">
            <a:spLocks/>
          </p:cNvSpPr>
          <p:nvPr/>
        </p:nvSpPr>
        <p:spPr>
          <a:xfrm>
            <a:off x="634316" y="179987"/>
            <a:ext cx="10989274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C: Economic Impact of Excess Weight on the Financial Activities Sector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2D19C4-C879-E5BC-7E0E-CFC8CBA3B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49" y="1739672"/>
            <a:ext cx="10142301" cy="50047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B95277-3F35-76EE-160E-5FD619DD92EE}"/>
              </a:ext>
            </a:extLst>
          </p:cNvPr>
          <p:cNvSpPr/>
          <p:nvPr/>
        </p:nvSpPr>
        <p:spPr>
          <a:xfrm>
            <a:off x="2768829" y="814404"/>
            <a:ext cx="6807516" cy="75902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E77BDD-82B3-3797-B321-8A0F92CC244D}"/>
              </a:ext>
            </a:extLst>
          </p:cNvPr>
          <p:cNvSpPr txBox="1">
            <a:spLocks/>
          </p:cNvSpPr>
          <p:nvPr/>
        </p:nvSpPr>
        <p:spPr>
          <a:xfrm>
            <a:off x="2948573" y="814404"/>
            <a:ext cx="6371828" cy="53511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prstClr val="black"/>
                </a:solidFill>
                <a:cs typeface="Calibri"/>
              </a:rPr>
              <a:t>Estimated Aggregate Medical Savings Due to Weight Loss per Individual with Obesity</a:t>
            </a:r>
          </a:p>
        </p:txBody>
      </p:sp>
    </p:spTree>
    <p:extLst>
      <p:ext uri="{BB962C8B-B14F-4D97-AF65-F5344CB8AC3E}">
        <p14:creationId xmlns:p14="http://schemas.microsoft.com/office/powerpoint/2010/main" val="1009586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A689A15-B27B-12A4-E216-3135B73D3A46}"/>
              </a:ext>
            </a:extLst>
          </p:cNvPr>
          <p:cNvSpPr txBox="1">
            <a:spLocks/>
          </p:cNvSpPr>
          <p:nvPr/>
        </p:nvSpPr>
        <p:spPr>
          <a:xfrm>
            <a:off x="2458209" y="923583"/>
            <a:ext cx="7408806" cy="46704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</a:rPr>
              <a:t>Estimated 5-year Aggregate Medical Cost Savings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5865A-9027-6221-3702-82CFC3E9029E}"/>
              </a:ext>
            </a:extLst>
          </p:cNvPr>
          <p:cNvSpPr/>
          <p:nvPr/>
        </p:nvSpPr>
        <p:spPr>
          <a:xfrm>
            <a:off x="336793" y="113585"/>
            <a:ext cx="10685434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6644319-7C27-3336-AF86-748EDA770312}"/>
              </a:ext>
            </a:extLst>
          </p:cNvPr>
          <p:cNvSpPr txBox="1">
            <a:spLocks/>
          </p:cNvSpPr>
          <p:nvPr/>
        </p:nvSpPr>
        <p:spPr>
          <a:xfrm>
            <a:off x="361508" y="179987"/>
            <a:ext cx="10685434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C: Economic Impact of Excess Weight on the Financial Activities Sector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71690-EFEE-E5AD-5666-07F1479E332C}"/>
              </a:ext>
            </a:extLst>
          </p:cNvPr>
          <p:cNvSpPr txBox="1"/>
          <p:nvPr/>
        </p:nvSpPr>
        <p:spPr>
          <a:xfrm>
            <a:off x="1329070" y="6339459"/>
            <a:ext cx="10305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Note: Estimated 5-year aggregate medical savings if people with obesity achieved and maintained 5-25% body weight loss.</a:t>
            </a:r>
          </a:p>
        </p:txBody>
      </p:sp>
      <p:pic>
        <p:nvPicPr>
          <p:cNvPr id="2" name="Picture 1" descr="A close-up of a chart&#10;&#10;Description automatically generated">
            <a:extLst>
              <a:ext uri="{FF2B5EF4-FFF2-40B4-BE49-F238E27FC236}">
                <a16:creationId xmlns:a16="http://schemas.microsoft.com/office/drawing/2014/main" id="{A6A536BD-9E96-92BA-AC87-189286F3E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t="66185" r="48485" b="9329"/>
          <a:stretch/>
        </p:blipFill>
        <p:spPr>
          <a:xfrm>
            <a:off x="2458209" y="1506759"/>
            <a:ext cx="7408806" cy="4597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508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67C4D1-DC8F-B526-742E-8678A2A8FF97}"/>
              </a:ext>
            </a:extLst>
          </p:cNvPr>
          <p:cNvSpPr/>
          <p:nvPr/>
        </p:nvSpPr>
        <p:spPr>
          <a:xfrm>
            <a:off x="634315" y="113585"/>
            <a:ext cx="10989274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9CDDBEB-7D47-6AA2-9352-D48697D7705E}"/>
              </a:ext>
            </a:extLst>
          </p:cNvPr>
          <p:cNvSpPr txBox="1">
            <a:spLocks/>
          </p:cNvSpPr>
          <p:nvPr/>
        </p:nvSpPr>
        <p:spPr>
          <a:xfrm>
            <a:off x="634316" y="179987"/>
            <a:ext cx="10989274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D: Economic Impact of Excess Weight on the Government Sector</a:t>
            </a:r>
          </a:p>
        </p:txBody>
      </p:sp>
      <p:pic>
        <p:nvPicPr>
          <p:cNvPr id="9" name="Picture 8" descr="A graph and chart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20A1AFBC-0137-8137-EBA6-40E64AB3A3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2" t="27658" r="2611" b="46271"/>
          <a:stretch/>
        </p:blipFill>
        <p:spPr>
          <a:xfrm>
            <a:off x="713770" y="2144819"/>
            <a:ext cx="6942171" cy="3951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graph and chart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8F9735EB-56DB-1B3A-47E0-43CD3BC6F4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0" t="68424" r="1401" b="11223"/>
          <a:stretch/>
        </p:blipFill>
        <p:spPr>
          <a:xfrm>
            <a:off x="9128631" y="2621280"/>
            <a:ext cx="2354370" cy="290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1462B8-C04A-C6C8-9DB2-A533780DFD4E}"/>
              </a:ext>
            </a:extLst>
          </p:cNvPr>
          <p:cNvSpPr/>
          <p:nvPr/>
        </p:nvSpPr>
        <p:spPr>
          <a:xfrm>
            <a:off x="9128631" y="1872126"/>
            <a:ext cx="2417911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D81D223-BB2F-CCB4-6EB4-43E1301364CF}"/>
              </a:ext>
            </a:extLst>
          </p:cNvPr>
          <p:cNvSpPr txBox="1">
            <a:spLocks/>
          </p:cNvSpPr>
          <p:nvPr/>
        </p:nvSpPr>
        <p:spPr>
          <a:xfrm>
            <a:off x="9248093" y="1911298"/>
            <a:ext cx="1996865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 Costs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C9A4A6-3A2A-6368-569D-13A28179987D}"/>
              </a:ext>
            </a:extLst>
          </p:cNvPr>
          <p:cNvSpPr/>
          <p:nvPr/>
        </p:nvSpPr>
        <p:spPr>
          <a:xfrm>
            <a:off x="1169774" y="1384125"/>
            <a:ext cx="6030165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34D084B-4602-89B5-A73B-31ADCC1A3F21}"/>
              </a:ext>
            </a:extLst>
          </p:cNvPr>
          <p:cNvSpPr txBox="1">
            <a:spLocks/>
          </p:cNvSpPr>
          <p:nvPr/>
        </p:nvSpPr>
        <p:spPr>
          <a:xfrm>
            <a:off x="1790380" y="1423297"/>
            <a:ext cx="487167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ysClr val="window" lastClr="FFFFFF"/>
                </a:solidFill>
                <a:latin typeface="Calibri"/>
                <a:cs typeface="Calibri"/>
              </a:rPr>
              <a:t>Total Employees</a:t>
            </a:r>
          </a:p>
        </p:txBody>
      </p:sp>
    </p:spTree>
    <p:extLst>
      <p:ext uri="{BB962C8B-B14F-4D97-AF65-F5344CB8AC3E}">
        <p14:creationId xmlns:p14="http://schemas.microsoft.com/office/powerpoint/2010/main" val="2324852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2842C3-B48A-B66F-C568-C4C8CF2CC2C0}"/>
              </a:ext>
            </a:extLst>
          </p:cNvPr>
          <p:cNvSpPr/>
          <p:nvPr/>
        </p:nvSpPr>
        <p:spPr>
          <a:xfrm>
            <a:off x="634315" y="113585"/>
            <a:ext cx="10989274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54C21-8702-0A80-F35B-A70C45B97E14}"/>
              </a:ext>
            </a:extLst>
          </p:cNvPr>
          <p:cNvSpPr txBox="1">
            <a:spLocks/>
          </p:cNvSpPr>
          <p:nvPr/>
        </p:nvSpPr>
        <p:spPr>
          <a:xfrm>
            <a:off x="634316" y="179987"/>
            <a:ext cx="10989274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D: Economic Impact of Excess Weight on the Government Sector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E9879B-F926-0B11-E383-CC9D904189F4}"/>
              </a:ext>
            </a:extLst>
          </p:cNvPr>
          <p:cNvSpPr/>
          <p:nvPr/>
        </p:nvSpPr>
        <p:spPr>
          <a:xfrm>
            <a:off x="6359752" y="1912620"/>
            <a:ext cx="4948517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F0F5CEA-CCEE-C1D3-B378-44BE7E4BC68F}"/>
              </a:ext>
            </a:extLst>
          </p:cNvPr>
          <p:cNvSpPr txBox="1">
            <a:spLocks/>
          </p:cNvSpPr>
          <p:nvPr/>
        </p:nvSpPr>
        <p:spPr>
          <a:xfrm>
            <a:off x="6359752" y="1951792"/>
            <a:ext cx="494851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Obesity Cost Component</a:t>
            </a:r>
          </a:p>
        </p:txBody>
      </p:sp>
      <p:pic>
        <p:nvPicPr>
          <p:cNvPr id="13" name="Picture 12" descr="A graph and chart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2BB752C2-ED2F-B33D-CE49-6B42B1E8A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t="11689" r="45163" b="75054"/>
          <a:stretch/>
        </p:blipFill>
        <p:spPr>
          <a:xfrm>
            <a:off x="6324563" y="2558342"/>
            <a:ext cx="4874738" cy="17670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 descr="A screenshot of a chart&#10;&#10;Description automatically generated">
            <a:extLst>
              <a:ext uri="{FF2B5EF4-FFF2-40B4-BE49-F238E27FC236}">
                <a16:creationId xmlns:a16="http://schemas.microsoft.com/office/drawing/2014/main" id="{B0BF4548-9B3A-6385-0547-E13543E5EC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6" t="22007" r="509" b="60467"/>
          <a:stretch/>
        </p:blipFill>
        <p:spPr>
          <a:xfrm>
            <a:off x="941842" y="2490095"/>
            <a:ext cx="4771057" cy="22016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9FCB59-84AA-B4FA-7F33-7DFEA85B2587}"/>
              </a:ext>
            </a:extLst>
          </p:cNvPr>
          <p:cNvSpPr/>
          <p:nvPr/>
        </p:nvSpPr>
        <p:spPr>
          <a:xfrm>
            <a:off x="838162" y="1918435"/>
            <a:ext cx="4948517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7FE790D-B463-ECB3-B594-BDED47341F7B}"/>
              </a:ext>
            </a:extLst>
          </p:cNvPr>
          <p:cNvSpPr txBox="1">
            <a:spLocks/>
          </p:cNvSpPr>
          <p:nvPr/>
        </p:nvSpPr>
        <p:spPr>
          <a:xfrm>
            <a:off x="838162" y="1957607"/>
            <a:ext cx="494851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>
                <a:solidFill>
                  <a:srgbClr val="FFFFFF"/>
                </a:solidFill>
                <a:effectLst/>
              </a:rPr>
              <a:t>Prevalence by Occupation*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FC46F-5847-E4EB-AB0A-93C29F64508C}"/>
              </a:ext>
            </a:extLst>
          </p:cNvPr>
          <p:cNvSpPr txBox="1"/>
          <p:nvPr/>
        </p:nvSpPr>
        <p:spPr>
          <a:xfrm>
            <a:off x="716995" y="4870839"/>
            <a:ext cx="5832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Es</a:t>
            </a: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timated using the 2015-2018 National Health Interview Survey; estimates are based on self-reported weight and height, so obesity prevalence might be biased low.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6161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blue pie chart with white text&#10;&#10;Description automatically generated">
            <a:extLst>
              <a:ext uri="{FF2B5EF4-FFF2-40B4-BE49-F238E27FC236}">
                <a16:creationId xmlns:a16="http://schemas.microsoft.com/office/drawing/2014/main" id="{20E70770-E4B2-0653-D50E-1D96E1EFB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90" y="927734"/>
            <a:ext cx="7389412" cy="5542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1C7AEA-B8EF-3240-A913-FB89881E5896}"/>
              </a:ext>
            </a:extLst>
          </p:cNvPr>
          <p:cNvSpPr/>
          <p:nvPr/>
        </p:nvSpPr>
        <p:spPr>
          <a:xfrm>
            <a:off x="158262" y="114300"/>
            <a:ext cx="167053" cy="535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8293BB-893C-C550-3F82-8A4BBC9A571A}"/>
              </a:ext>
            </a:extLst>
          </p:cNvPr>
          <p:cNvSpPr/>
          <p:nvPr/>
        </p:nvSpPr>
        <p:spPr>
          <a:xfrm>
            <a:off x="2878122" y="168821"/>
            <a:ext cx="6807516" cy="535113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27835-557E-DAEC-396B-0DAD5DAD65FE}"/>
              </a:ext>
            </a:extLst>
          </p:cNvPr>
          <p:cNvSpPr txBox="1">
            <a:spLocks/>
          </p:cNvSpPr>
          <p:nvPr/>
        </p:nvSpPr>
        <p:spPr>
          <a:xfrm>
            <a:off x="2965690" y="260330"/>
            <a:ext cx="6589672" cy="352094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Economic Costs to Employers &amp; Employees</a:t>
            </a:r>
          </a:p>
        </p:txBody>
      </p:sp>
    </p:spTree>
    <p:extLst>
      <p:ext uri="{BB962C8B-B14F-4D97-AF65-F5344CB8AC3E}">
        <p14:creationId xmlns:p14="http://schemas.microsoft.com/office/powerpoint/2010/main" val="2109617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67C4D1-DC8F-B526-742E-8678A2A8FF97}"/>
              </a:ext>
            </a:extLst>
          </p:cNvPr>
          <p:cNvSpPr/>
          <p:nvPr/>
        </p:nvSpPr>
        <p:spPr>
          <a:xfrm>
            <a:off x="634315" y="113585"/>
            <a:ext cx="10989274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9CDDBEB-7D47-6AA2-9352-D48697D7705E}"/>
              </a:ext>
            </a:extLst>
          </p:cNvPr>
          <p:cNvSpPr txBox="1">
            <a:spLocks/>
          </p:cNvSpPr>
          <p:nvPr/>
        </p:nvSpPr>
        <p:spPr>
          <a:xfrm>
            <a:off x="634316" y="179987"/>
            <a:ext cx="10989274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D: Economic Impact of Excess Weight on the Government Sector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EB76C3-9B51-34EE-7D07-9FEF54EDB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39" y="1677171"/>
            <a:ext cx="10260226" cy="500084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F6122B-6ACE-2B37-5B7D-8A78724B8014}"/>
              </a:ext>
            </a:extLst>
          </p:cNvPr>
          <p:cNvSpPr/>
          <p:nvPr/>
        </p:nvSpPr>
        <p:spPr>
          <a:xfrm>
            <a:off x="2768829" y="814404"/>
            <a:ext cx="6807516" cy="75902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EF4C097-1B71-57E7-66FB-D9D0B003F040}"/>
              </a:ext>
            </a:extLst>
          </p:cNvPr>
          <p:cNvSpPr txBox="1">
            <a:spLocks/>
          </p:cNvSpPr>
          <p:nvPr/>
        </p:nvSpPr>
        <p:spPr>
          <a:xfrm>
            <a:off x="2948573" y="814404"/>
            <a:ext cx="6371828" cy="53511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prstClr val="black"/>
                </a:solidFill>
                <a:cs typeface="Calibri"/>
              </a:rPr>
              <a:t>Estimated Aggregate Medical Savings Due to Weight Loss per Individual with Obesity</a:t>
            </a:r>
          </a:p>
        </p:txBody>
      </p:sp>
    </p:spTree>
    <p:extLst>
      <p:ext uri="{BB962C8B-B14F-4D97-AF65-F5344CB8AC3E}">
        <p14:creationId xmlns:p14="http://schemas.microsoft.com/office/powerpoint/2010/main" val="3247694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A689A15-B27B-12A4-E216-3135B73D3A46}"/>
              </a:ext>
            </a:extLst>
          </p:cNvPr>
          <p:cNvSpPr txBox="1">
            <a:spLocks/>
          </p:cNvSpPr>
          <p:nvPr/>
        </p:nvSpPr>
        <p:spPr>
          <a:xfrm>
            <a:off x="2458209" y="923583"/>
            <a:ext cx="6962237" cy="46704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</a:rPr>
              <a:t>Estimated 5-year Aggregate Medical Cost Savings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5865A-9027-6221-3702-82CFC3E9029E}"/>
              </a:ext>
            </a:extLst>
          </p:cNvPr>
          <p:cNvSpPr/>
          <p:nvPr/>
        </p:nvSpPr>
        <p:spPr>
          <a:xfrm>
            <a:off x="480332" y="113585"/>
            <a:ext cx="11129279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6644319-7C27-3336-AF86-748EDA770312}"/>
              </a:ext>
            </a:extLst>
          </p:cNvPr>
          <p:cNvSpPr txBox="1">
            <a:spLocks/>
          </p:cNvSpPr>
          <p:nvPr/>
        </p:nvSpPr>
        <p:spPr>
          <a:xfrm>
            <a:off x="505047" y="179987"/>
            <a:ext cx="11129279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D: Economic Impact of Excess Weight on the Government Sector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71690-EFEE-E5AD-5666-07F1479E332C}"/>
              </a:ext>
            </a:extLst>
          </p:cNvPr>
          <p:cNvSpPr txBox="1"/>
          <p:nvPr/>
        </p:nvSpPr>
        <p:spPr>
          <a:xfrm>
            <a:off x="1329070" y="6339459"/>
            <a:ext cx="10305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Note: Estimated 5-year aggregate medical savings if people with obesity achieved and maintained 5-25% body weight loss.</a:t>
            </a: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B9D504C7-18AD-B37D-C2B7-E3D992A45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" t="61502" r="28853" b="2624"/>
          <a:stretch/>
        </p:blipFill>
        <p:spPr>
          <a:xfrm>
            <a:off x="2458209" y="1554004"/>
            <a:ext cx="6962238" cy="4725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895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9F54A8-8868-E0F4-FC2D-6E263F6B419D}"/>
              </a:ext>
            </a:extLst>
          </p:cNvPr>
          <p:cNvSpPr/>
          <p:nvPr/>
        </p:nvSpPr>
        <p:spPr>
          <a:xfrm>
            <a:off x="634315" y="113585"/>
            <a:ext cx="10989274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625D9A-03F0-3D65-8A66-1948A6C57833}"/>
              </a:ext>
            </a:extLst>
          </p:cNvPr>
          <p:cNvSpPr txBox="1">
            <a:spLocks/>
          </p:cNvSpPr>
          <p:nvPr/>
        </p:nvSpPr>
        <p:spPr>
          <a:xfrm>
            <a:off x="634316" y="179987"/>
            <a:ext cx="10989274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E: Economic Impact of Excess Weight on the Manufacturing Sector</a:t>
            </a:r>
          </a:p>
        </p:txBody>
      </p:sp>
      <p:pic>
        <p:nvPicPr>
          <p:cNvPr id="13" name="Picture 12" descr="A graph and chart of a graph&#10;&#10;Description automatically generated with medium confidence">
            <a:extLst>
              <a:ext uri="{FF2B5EF4-FFF2-40B4-BE49-F238E27FC236}">
                <a16:creationId xmlns:a16="http://schemas.microsoft.com/office/drawing/2014/main" id="{3E2CBB6F-2FB8-7E0F-7ACA-0DA828311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0" t="69714" r="1509" b="10356"/>
          <a:stretch/>
        </p:blipFill>
        <p:spPr>
          <a:xfrm>
            <a:off x="9105527" y="2609686"/>
            <a:ext cx="2464118" cy="3021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DCE5DD4-38E3-3FBC-C269-EEE921FF8AD9}"/>
              </a:ext>
            </a:extLst>
          </p:cNvPr>
          <p:cNvSpPr/>
          <p:nvPr/>
        </p:nvSpPr>
        <p:spPr>
          <a:xfrm>
            <a:off x="9128631" y="1872126"/>
            <a:ext cx="2417911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1833D93-0B17-1C51-AB0A-E077F440A7C6}"/>
              </a:ext>
            </a:extLst>
          </p:cNvPr>
          <p:cNvSpPr txBox="1">
            <a:spLocks/>
          </p:cNvSpPr>
          <p:nvPr/>
        </p:nvSpPr>
        <p:spPr>
          <a:xfrm>
            <a:off x="9248093" y="1911298"/>
            <a:ext cx="1996865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 Costs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E26F9C-B0D6-AD5F-4CF8-92C9E00FAECA}"/>
              </a:ext>
            </a:extLst>
          </p:cNvPr>
          <p:cNvSpPr/>
          <p:nvPr/>
        </p:nvSpPr>
        <p:spPr>
          <a:xfrm>
            <a:off x="1169774" y="1384125"/>
            <a:ext cx="6030165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2233446-47EC-854F-1138-1555382042BA}"/>
              </a:ext>
            </a:extLst>
          </p:cNvPr>
          <p:cNvSpPr txBox="1">
            <a:spLocks/>
          </p:cNvSpPr>
          <p:nvPr/>
        </p:nvSpPr>
        <p:spPr>
          <a:xfrm>
            <a:off x="1790380" y="1423297"/>
            <a:ext cx="487167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ysClr val="window" lastClr="FFFFFF"/>
                </a:solidFill>
                <a:latin typeface="Calibri"/>
                <a:cs typeface="Calibri"/>
              </a:rPr>
              <a:t>Total Employees</a:t>
            </a:r>
          </a:p>
        </p:txBody>
      </p:sp>
      <p:pic>
        <p:nvPicPr>
          <p:cNvPr id="21" name="Picture 20" descr="A graph and chart of a graph&#10;&#10;Description automatically generated with medium confidence">
            <a:extLst>
              <a:ext uri="{FF2B5EF4-FFF2-40B4-BE49-F238E27FC236}">
                <a16:creationId xmlns:a16="http://schemas.microsoft.com/office/drawing/2014/main" id="{22C6EABA-7583-84AC-ACE3-6C05BA05D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2" t="27539" b="45791"/>
          <a:stretch/>
        </p:blipFill>
        <p:spPr>
          <a:xfrm>
            <a:off x="587955" y="2144819"/>
            <a:ext cx="7192219" cy="403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797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9F54A8-8868-E0F4-FC2D-6E263F6B419D}"/>
              </a:ext>
            </a:extLst>
          </p:cNvPr>
          <p:cNvSpPr/>
          <p:nvPr/>
        </p:nvSpPr>
        <p:spPr>
          <a:xfrm>
            <a:off x="634315" y="113585"/>
            <a:ext cx="10989274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625D9A-03F0-3D65-8A66-1948A6C57833}"/>
              </a:ext>
            </a:extLst>
          </p:cNvPr>
          <p:cNvSpPr txBox="1">
            <a:spLocks/>
          </p:cNvSpPr>
          <p:nvPr/>
        </p:nvSpPr>
        <p:spPr>
          <a:xfrm>
            <a:off x="634316" y="179987"/>
            <a:ext cx="10989274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E: Economic Impact of Excess Weight on the Manufacturing Sector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AF15D-5627-31C5-6F65-F0AE6F4A1D82}"/>
              </a:ext>
            </a:extLst>
          </p:cNvPr>
          <p:cNvSpPr/>
          <p:nvPr/>
        </p:nvSpPr>
        <p:spPr>
          <a:xfrm>
            <a:off x="6560289" y="2042193"/>
            <a:ext cx="4948517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CD126A7-F429-9FBF-F984-959314FB1052}"/>
              </a:ext>
            </a:extLst>
          </p:cNvPr>
          <p:cNvSpPr txBox="1">
            <a:spLocks/>
          </p:cNvSpPr>
          <p:nvPr/>
        </p:nvSpPr>
        <p:spPr>
          <a:xfrm>
            <a:off x="6560289" y="2081365"/>
            <a:ext cx="494851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Obesity Cost Component</a:t>
            </a:r>
          </a:p>
        </p:txBody>
      </p:sp>
      <p:pic>
        <p:nvPicPr>
          <p:cNvPr id="11" name="Picture 10" descr="A graph and chart of a graph&#10;&#10;Description automatically generated with medium confidence">
            <a:extLst>
              <a:ext uri="{FF2B5EF4-FFF2-40B4-BE49-F238E27FC236}">
                <a16:creationId xmlns:a16="http://schemas.microsoft.com/office/drawing/2014/main" id="{146108F8-6A79-C26F-F764-F264C9C2E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t="11689" r="45882" b="76127"/>
          <a:stretch/>
        </p:blipFill>
        <p:spPr>
          <a:xfrm>
            <a:off x="6560288" y="2635587"/>
            <a:ext cx="4948517" cy="168377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5BA1010C-487D-E334-FD58-447B6AC684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8429" r="49973" b="75055"/>
          <a:stretch/>
        </p:blipFill>
        <p:spPr>
          <a:xfrm>
            <a:off x="819528" y="2629743"/>
            <a:ext cx="4840184" cy="20982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F97100-6751-D064-A618-3906A80D7385}"/>
              </a:ext>
            </a:extLst>
          </p:cNvPr>
          <p:cNvSpPr/>
          <p:nvPr/>
        </p:nvSpPr>
        <p:spPr>
          <a:xfrm>
            <a:off x="759270" y="2031096"/>
            <a:ext cx="4948517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6430B53-933D-AF6D-5299-2C3CC2A90BB1}"/>
              </a:ext>
            </a:extLst>
          </p:cNvPr>
          <p:cNvSpPr txBox="1">
            <a:spLocks/>
          </p:cNvSpPr>
          <p:nvPr/>
        </p:nvSpPr>
        <p:spPr>
          <a:xfrm>
            <a:off x="759270" y="2070268"/>
            <a:ext cx="494851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Prevalence by Occupation*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26D08D-6652-85E1-9B26-1413FD65B72D}"/>
              </a:ext>
            </a:extLst>
          </p:cNvPr>
          <p:cNvSpPr txBox="1"/>
          <p:nvPr/>
        </p:nvSpPr>
        <p:spPr>
          <a:xfrm>
            <a:off x="634315" y="4833391"/>
            <a:ext cx="5832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Es</a:t>
            </a: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timated using the 2015-2018 National Health Interview Survey; estimates are based on self-reported weight and height, so obesity prevalence might be biased low.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189420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9F54A8-8868-E0F4-FC2D-6E263F6B419D}"/>
              </a:ext>
            </a:extLst>
          </p:cNvPr>
          <p:cNvSpPr/>
          <p:nvPr/>
        </p:nvSpPr>
        <p:spPr>
          <a:xfrm>
            <a:off x="634315" y="113585"/>
            <a:ext cx="10989274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625D9A-03F0-3D65-8A66-1948A6C57833}"/>
              </a:ext>
            </a:extLst>
          </p:cNvPr>
          <p:cNvSpPr txBox="1">
            <a:spLocks/>
          </p:cNvSpPr>
          <p:nvPr/>
        </p:nvSpPr>
        <p:spPr>
          <a:xfrm>
            <a:off x="634316" y="179987"/>
            <a:ext cx="10989274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E: Economic Impact of Excess Weight on the Manufacturing Sector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F3CC83-A974-1AC4-8C10-6E613B1B5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55" y="1739672"/>
            <a:ext cx="10204690" cy="49383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A0D0E0-1C19-9B6C-22DC-4D71E334A353}"/>
              </a:ext>
            </a:extLst>
          </p:cNvPr>
          <p:cNvSpPr/>
          <p:nvPr/>
        </p:nvSpPr>
        <p:spPr>
          <a:xfrm>
            <a:off x="2768829" y="814404"/>
            <a:ext cx="6807516" cy="75902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76D04A0-F61C-DDF1-0577-189858C6AE2D}"/>
              </a:ext>
            </a:extLst>
          </p:cNvPr>
          <p:cNvSpPr txBox="1">
            <a:spLocks/>
          </p:cNvSpPr>
          <p:nvPr/>
        </p:nvSpPr>
        <p:spPr>
          <a:xfrm>
            <a:off x="2948573" y="814404"/>
            <a:ext cx="6371828" cy="53511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prstClr val="black"/>
                </a:solidFill>
                <a:cs typeface="Calibri"/>
              </a:rPr>
              <a:t>Estimated Aggregate Medical Savings Due to Weight Loss per Individual with Obesity</a:t>
            </a:r>
          </a:p>
        </p:txBody>
      </p:sp>
    </p:spTree>
    <p:extLst>
      <p:ext uri="{BB962C8B-B14F-4D97-AF65-F5344CB8AC3E}">
        <p14:creationId xmlns:p14="http://schemas.microsoft.com/office/powerpoint/2010/main" val="2675312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A689A15-B27B-12A4-E216-3135B73D3A46}"/>
              </a:ext>
            </a:extLst>
          </p:cNvPr>
          <p:cNvSpPr txBox="1">
            <a:spLocks/>
          </p:cNvSpPr>
          <p:nvPr/>
        </p:nvSpPr>
        <p:spPr>
          <a:xfrm>
            <a:off x="2458209" y="923583"/>
            <a:ext cx="7041982" cy="46704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</a:rPr>
              <a:t>Estimated 5-year Aggregate Medical Cost Savings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5865A-9027-6221-3702-82CFC3E9029E}"/>
              </a:ext>
            </a:extLst>
          </p:cNvPr>
          <p:cNvSpPr/>
          <p:nvPr/>
        </p:nvSpPr>
        <p:spPr>
          <a:xfrm>
            <a:off x="480332" y="113585"/>
            <a:ext cx="11129279" cy="534574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6644319-7C27-3336-AF86-748EDA770312}"/>
              </a:ext>
            </a:extLst>
          </p:cNvPr>
          <p:cNvSpPr txBox="1">
            <a:spLocks/>
          </p:cNvSpPr>
          <p:nvPr/>
        </p:nvSpPr>
        <p:spPr>
          <a:xfrm>
            <a:off x="505047" y="179987"/>
            <a:ext cx="11129279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E: Economic Impact of Excess Weight on the Manufacturing Sector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71690-EFEE-E5AD-5666-07F1479E332C}"/>
              </a:ext>
            </a:extLst>
          </p:cNvPr>
          <p:cNvSpPr txBox="1"/>
          <p:nvPr/>
        </p:nvSpPr>
        <p:spPr>
          <a:xfrm>
            <a:off x="1329070" y="6339459"/>
            <a:ext cx="10305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Note: Estimated 5-year aggregate medical savings if people with obesity achieved and maintained 5-25% body weight loss.</a:t>
            </a:r>
          </a:p>
        </p:txBody>
      </p:sp>
      <p:pic>
        <p:nvPicPr>
          <p:cNvPr id="2" name="Picture 1" descr="A screenshot of a graph&#10;&#10;Description automatically generated">
            <a:extLst>
              <a:ext uri="{FF2B5EF4-FFF2-40B4-BE49-F238E27FC236}">
                <a16:creationId xmlns:a16="http://schemas.microsoft.com/office/drawing/2014/main" id="{B98B6532-4BAC-7CC1-311C-2E474B0EC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t="60643" r="24810" b="2625"/>
          <a:stretch/>
        </p:blipFill>
        <p:spPr>
          <a:xfrm>
            <a:off x="2458208" y="1546511"/>
            <a:ext cx="7041983" cy="4671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981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E94B0A-C21D-5ED6-51BB-13AC6152E5F7}"/>
              </a:ext>
            </a:extLst>
          </p:cNvPr>
          <p:cNvSpPr/>
          <p:nvPr/>
        </p:nvSpPr>
        <p:spPr>
          <a:xfrm>
            <a:off x="634315" y="97110"/>
            <a:ext cx="10989274" cy="809052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21FFA-A0F1-1164-2EA7-1B5CA2DC6F7D}"/>
              </a:ext>
            </a:extLst>
          </p:cNvPr>
          <p:cNvSpPr txBox="1">
            <a:spLocks/>
          </p:cNvSpPr>
          <p:nvPr/>
        </p:nvSpPr>
        <p:spPr>
          <a:xfrm>
            <a:off x="634316" y="179987"/>
            <a:ext cx="10989274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F: Economic Impact of Excess Weight on the Professional and Business Services Sector</a:t>
            </a:r>
          </a:p>
        </p:txBody>
      </p:sp>
      <p:pic>
        <p:nvPicPr>
          <p:cNvPr id="16" name="Picture 15" descr="A screenshot of a graph&#10;&#10;Description automatically generated">
            <a:extLst>
              <a:ext uri="{FF2B5EF4-FFF2-40B4-BE49-F238E27FC236}">
                <a16:creationId xmlns:a16="http://schemas.microsoft.com/office/drawing/2014/main" id="{F7C9AB9F-757B-05D2-B0F8-9A09DF17A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2" t="69272" r="606" b="11122"/>
          <a:stretch/>
        </p:blipFill>
        <p:spPr>
          <a:xfrm>
            <a:off x="9026305" y="2569012"/>
            <a:ext cx="2755627" cy="309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1091EB9-3912-93FE-66DA-7E68D664AD35}"/>
              </a:ext>
            </a:extLst>
          </p:cNvPr>
          <p:cNvSpPr/>
          <p:nvPr/>
        </p:nvSpPr>
        <p:spPr>
          <a:xfrm>
            <a:off x="9128631" y="1872126"/>
            <a:ext cx="2417911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F2D5B79-5E6B-95D6-70FA-9B9A0BB5690D}"/>
              </a:ext>
            </a:extLst>
          </p:cNvPr>
          <p:cNvSpPr txBox="1">
            <a:spLocks/>
          </p:cNvSpPr>
          <p:nvPr/>
        </p:nvSpPr>
        <p:spPr>
          <a:xfrm>
            <a:off x="9248093" y="1911298"/>
            <a:ext cx="1996865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 Costs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64B454-AE15-0589-6626-784960BB69C6}"/>
              </a:ext>
            </a:extLst>
          </p:cNvPr>
          <p:cNvSpPr/>
          <p:nvPr/>
        </p:nvSpPr>
        <p:spPr>
          <a:xfrm>
            <a:off x="1169774" y="1384125"/>
            <a:ext cx="6030165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50B2CC7-D730-87C6-1CF5-49E04CD15526}"/>
              </a:ext>
            </a:extLst>
          </p:cNvPr>
          <p:cNvSpPr txBox="1">
            <a:spLocks/>
          </p:cNvSpPr>
          <p:nvPr/>
        </p:nvSpPr>
        <p:spPr>
          <a:xfrm>
            <a:off x="1790380" y="1423297"/>
            <a:ext cx="487167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ysClr val="window" lastClr="FFFFFF"/>
                </a:solidFill>
                <a:latin typeface="Calibri"/>
                <a:cs typeface="Calibri"/>
              </a:rPr>
              <a:t>Total Employees</a:t>
            </a:r>
          </a:p>
        </p:txBody>
      </p:sp>
      <p:pic>
        <p:nvPicPr>
          <p:cNvPr id="32" name="Picture 31" descr="A screenshot of a graph&#10;&#10;Description automatically generated">
            <a:extLst>
              <a:ext uri="{FF2B5EF4-FFF2-40B4-BE49-F238E27FC236}">
                <a16:creationId xmlns:a16="http://schemas.microsoft.com/office/drawing/2014/main" id="{A6B2596A-47BE-9652-504E-C1352A9C08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t="27298" r="2909" b="44211"/>
          <a:stretch/>
        </p:blipFill>
        <p:spPr>
          <a:xfrm>
            <a:off x="827944" y="2144819"/>
            <a:ext cx="6713823" cy="4225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3663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E94B0A-C21D-5ED6-51BB-13AC6152E5F7}"/>
              </a:ext>
            </a:extLst>
          </p:cNvPr>
          <p:cNvSpPr/>
          <p:nvPr/>
        </p:nvSpPr>
        <p:spPr>
          <a:xfrm>
            <a:off x="634315" y="97110"/>
            <a:ext cx="10989274" cy="809052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21FFA-A0F1-1164-2EA7-1B5CA2DC6F7D}"/>
              </a:ext>
            </a:extLst>
          </p:cNvPr>
          <p:cNvSpPr txBox="1">
            <a:spLocks/>
          </p:cNvSpPr>
          <p:nvPr/>
        </p:nvSpPr>
        <p:spPr>
          <a:xfrm>
            <a:off x="634316" y="179987"/>
            <a:ext cx="10989274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F: Economic Impact of Excess Weight on the Professional and Business Services Sector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D38B79-98D4-9A31-290B-489075316D1C}"/>
              </a:ext>
            </a:extLst>
          </p:cNvPr>
          <p:cNvSpPr/>
          <p:nvPr/>
        </p:nvSpPr>
        <p:spPr>
          <a:xfrm>
            <a:off x="6604299" y="1741206"/>
            <a:ext cx="4948517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B8A2DF8-5C4C-BC1D-5C3E-2686FB10B4EF}"/>
              </a:ext>
            </a:extLst>
          </p:cNvPr>
          <p:cNvSpPr txBox="1">
            <a:spLocks/>
          </p:cNvSpPr>
          <p:nvPr/>
        </p:nvSpPr>
        <p:spPr>
          <a:xfrm>
            <a:off x="6604299" y="1784982"/>
            <a:ext cx="494851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Obesity Cost Component</a:t>
            </a:r>
          </a:p>
        </p:txBody>
      </p:sp>
      <p:pic>
        <p:nvPicPr>
          <p:cNvPr id="15" name="Picture 14" descr="A screenshot of a graph&#10;&#10;Description automatically generated">
            <a:extLst>
              <a:ext uri="{FF2B5EF4-FFF2-40B4-BE49-F238E27FC236}">
                <a16:creationId xmlns:a16="http://schemas.microsoft.com/office/drawing/2014/main" id="{DBF1B6ED-5465-1030-5343-7D5E5040E3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t="11689" r="46130" b="75700"/>
          <a:stretch/>
        </p:blipFill>
        <p:spPr>
          <a:xfrm>
            <a:off x="6521330" y="2355701"/>
            <a:ext cx="5031487" cy="17801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46E0D0-FCE9-0E24-3D18-E01E89CFCF9C}"/>
              </a:ext>
            </a:extLst>
          </p:cNvPr>
          <p:cNvSpPr/>
          <p:nvPr/>
        </p:nvSpPr>
        <p:spPr>
          <a:xfrm>
            <a:off x="931830" y="1751686"/>
            <a:ext cx="4948517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DE8720A-D741-80AD-BF20-6BDD903C98ED}"/>
              </a:ext>
            </a:extLst>
          </p:cNvPr>
          <p:cNvSpPr txBox="1">
            <a:spLocks/>
          </p:cNvSpPr>
          <p:nvPr/>
        </p:nvSpPr>
        <p:spPr>
          <a:xfrm>
            <a:off x="931830" y="1762164"/>
            <a:ext cx="494851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Prevalence by Occupation* </a:t>
            </a:r>
          </a:p>
        </p:txBody>
      </p:sp>
      <p:pic>
        <p:nvPicPr>
          <p:cNvPr id="14" name="Picture 13" descr="A screenshot of a graph&#10;&#10;Description automatically generated">
            <a:extLst>
              <a:ext uri="{FF2B5EF4-FFF2-40B4-BE49-F238E27FC236}">
                <a16:creationId xmlns:a16="http://schemas.microsoft.com/office/drawing/2014/main" id="{613820BF-E76D-2B9D-4F41-DED242E5DA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0" t="7422" r="2315" b="75429"/>
          <a:stretch/>
        </p:blipFill>
        <p:spPr>
          <a:xfrm>
            <a:off x="931831" y="2302934"/>
            <a:ext cx="4948516" cy="2223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B43DE5-971D-B3C5-85D7-2556C0518437}"/>
              </a:ext>
            </a:extLst>
          </p:cNvPr>
          <p:cNvSpPr txBox="1"/>
          <p:nvPr/>
        </p:nvSpPr>
        <p:spPr>
          <a:xfrm>
            <a:off x="727628" y="4854891"/>
            <a:ext cx="5832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Es</a:t>
            </a: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timated using the 2015-2018 National Health Interview Survey; estimates are based on self-reported weight and height, so obesity prevalence might be biased low.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45027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E94B0A-C21D-5ED6-51BB-13AC6152E5F7}"/>
              </a:ext>
            </a:extLst>
          </p:cNvPr>
          <p:cNvSpPr/>
          <p:nvPr/>
        </p:nvSpPr>
        <p:spPr>
          <a:xfrm>
            <a:off x="634315" y="97110"/>
            <a:ext cx="10989274" cy="809052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21FFA-A0F1-1164-2EA7-1B5CA2DC6F7D}"/>
              </a:ext>
            </a:extLst>
          </p:cNvPr>
          <p:cNvSpPr txBox="1">
            <a:spLocks/>
          </p:cNvSpPr>
          <p:nvPr/>
        </p:nvSpPr>
        <p:spPr>
          <a:xfrm>
            <a:off x="634316" y="179987"/>
            <a:ext cx="10989274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F: Economic Impact of Excess Weight on the Professional and Business Services Sector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B0A52-DA4C-4D12-1018-2ABC559E8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29" y="2041841"/>
            <a:ext cx="9980141" cy="4665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1FBBAC-EB8C-7C7D-B62A-CEBB606AEB4E}"/>
              </a:ext>
            </a:extLst>
          </p:cNvPr>
          <p:cNvSpPr/>
          <p:nvPr/>
        </p:nvSpPr>
        <p:spPr>
          <a:xfrm>
            <a:off x="2752354" y="1094490"/>
            <a:ext cx="6807516" cy="75902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1B97780-0192-30D1-62A4-6A256FEAADDD}"/>
              </a:ext>
            </a:extLst>
          </p:cNvPr>
          <p:cNvSpPr txBox="1">
            <a:spLocks/>
          </p:cNvSpPr>
          <p:nvPr/>
        </p:nvSpPr>
        <p:spPr>
          <a:xfrm>
            <a:off x="2932098" y="1094490"/>
            <a:ext cx="6371828" cy="53511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prstClr val="black"/>
                </a:solidFill>
                <a:cs typeface="Calibri"/>
              </a:rPr>
              <a:t>Estimated Aggregate Medical Savings Due to Weight Loss per Individual with Obesity</a:t>
            </a:r>
          </a:p>
        </p:txBody>
      </p:sp>
    </p:spTree>
    <p:extLst>
      <p:ext uri="{BB962C8B-B14F-4D97-AF65-F5344CB8AC3E}">
        <p14:creationId xmlns:p14="http://schemas.microsoft.com/office/powerpoint/2010/main" val="42348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A689A15-B27B-12A4-E216-3135B73D3A46}"/>
              </a:ext>
            </a:extLst>
          </p:cNvPr>
          <p:cNvSpPr txBox="1">
            <a:spLocks/>
          </p:cNvSpPr>
          <p:nvPr/>
        </p:nvSpPr>
        <p:spPr>
          <a:xfrm>
            <a:off x="2523980" y="1040541"/>
            <a:ext cx="6862160" cy="46704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</a:rPr>
              <a:t>Estimated 5-year Aggregate Medical Cost Savings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5865A-9027-6221-3702-82CFC3E9029E}"/>
              </a:ext>
            </a:extLst>
          </p:cNvPr>
          <p:cNvSpPr/>
          <p:nvPr/>
        </p:nvSpPr>
        <p:spPr>
          <a:xfrm>
            <a:off x="480332" y="113585"/>
            <a:ext cx="11129279" cy="809998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6644319-7C27-3336-AF86-748EDA770312}"/>
              </a:ext>
            </a:extLst>
          </p:cNvPr>
          <p:cNvSpPr txBox="1">
            <a:spLocks/>
          </p:cNvSpPr>
          <p:nvPr/>
        </p:nvSpPr>
        <p:spPr>
          <a:xfrm>
            <a:off x="505047" y="179987"/>
            <a:ext cx="11129279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F: Economic Impact of Excess Weight on the Professional and Business Services Sector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71690-EFEE-E5AD-5666-07F1479E332C}"/>
              </a:ext>
            </a:extLst>
          </p:cNvPr>
          <p:cNvSpPr txBox="1"/>
          <p:nvPr/>
        </p:nvSpPr>
        <p:spPr>
          <a:xfrm>
            <a:off x="1329070" y="6339459"/>
            <a:ext cx="10305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Note: Estimated 5-year aggregate medical savings if people with obesity achieved and maintained 5-25% body weight loss.</a:t>
            </a:r>
          </a:p>
        </p:txBody>
      </p:sp>
      <p:pic>
        <p:nvPicPr>
          <p:cNvPr id="4" name="Picture 3" descr="A graph of blue and grey bars&#10;&#10;Description automatically generated with medium confidence">
            <a:extLst>
              <a:ext uri="{FF2B5EF4-FFF2-40B4-BE49-F238E27FC236}">
                <a16:creationId xmlns:a16="http://schemas.microsoft.com/office/drawing/2014/main" id="{A7E8E28F-773F-B982-D872-5ED6EAE48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t="58018" r="26754" b="4965"/>
          <a:stretch/>
        </p:blipFill>
        <p:spPr>
          <a:xfrm>
            <a:off x="2523979" y="1613909"/>
            <a:ext cx="6862161" cy="471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26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D0CEFD-2E0A-19D9-A160-CA44EF85653C}"/>
              </a:ext>
            </a:extLst>
          </p:cNvPr>
          <p:cNvSpPr/>
          <p:nvPr/>
        </p:nvSpPr>
        <p:spPr>
          <a:xfrm>
            <a:off x="1334531" y="65484"/>
            <a:ext cx="9631242" cy="535113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0504E85-B785-3A54-1851-8873C689C8E9}"/>
              </a:ext>
            </a:extLst>
          </p:cNvPr>
          <p:cNvSpPr txBox="1">
            <a:spLocks/>
          </p:cNvSpPr>
          <p:nvPr/>
        </p:nvSpPr>
        <p:spPr>
          <a:xfrm>
            <a:off x="1416283" y="158337"/>
            <a:ext cx="9458560" cy="349406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Economic Impact of Excess Body Weight For Select Industries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9290BA-875F-B6E9-9142-8DE23CF3DC0E}"/>
              </a:ext>
            </a:extLst>
          </p:cNvPr>
          <p:cNvSpPr/>
          <p:nvPr/>
        </p:nvSpPr>
        <p:spPr>
          <a:xfrm>
            <a:off x="0" y="5984072"/>
            <a:ext cx="12192000" cy="869139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FDBCE-4782-82F8-35E2-6F594CB4ECED}"/>
              </a:ext>
            </a:extLst>
          </p:cNvPr>
          <p:cNvSpPr txBox="1"/>
          <p:nvPr/>
        </p:nvSpPr>
        <p:spPr>
          <a:xfrm>
            <a:off x="237067" y="6084630"/>
            <a:ext cx="1169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The economic impact differs by industry based on obesity prevalence, demographics, industry-specific risks, and socioeconomic factors</a:t>
            </a:r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D1029714-7721-7E21-49DA-CAA3B8BCDF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8757" r="1097" b="61154"/>
          <a:stretch/>
        </p:blipFill>
        <p:spPr>
          <a:xfrm>
            <a:off x="1334531" y="1473850"/>
            <a:ext cx="9563701" cy="39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19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41E2BB-BD97-D51E-7FAD-1A8AD8AE9832}"/>
              </a:ext>
            </a:extLst>
          </p:cNvPr>
          <p:cNvSpPr/>
          <p:nvPr/>
        </p:nvSpPr>
        <p:spPr>
          <a:xfrm>
            <a:off x="634315" y="113585"/>
            <a:ext cx="10989274" cy="928326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DACBBA8-9430-6766-C113-3E17064101FD}"/>
              </a:ext>
            </a:extLst>
          </p:cNvPr>
          <p:cNvSpPr txBox="1">
            <a:spLocks/>
          </p:cNvSpPr>
          <p:nvPr/>
        </p:nvSpPr>
        <p:spPr>
          <a:xfrm>
            <a:off x="634316" y="188225"/>
            <a:ext cx="10989274" cy="792078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G: Economic Impact of Excess Weight on the Transportation and Utilities Sector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787197-0821-DBDC-084C-88A55467BC60}"/>
              </a:ext>
            </a:extLst>
          </p:cNvPr>
          <p:cNvSpPr/>
          <p:nvPr/>
        </p:nvSpPr>
        <p:spPr>
          <a:xfrm>
            <a:off x="9128631" y="1872126"/>
            <a:ext cx="2417911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13FDA6D-4B3B-F83D-0BCC-89CBFA8783A3}"/>
              </a:ext>
            </a:extLst>
          </p:cNvPr>
          <p:cNvSpPr txBox="1">
            <a:spLocks/>
          </p:cNvSpPr>
          <p:nvPr/>
        </p:nvSpPr>
        <p:spPr>
          <a:xfrm>
            <a:off x="9248093" y="1911298"/>
            <a:ext cx="1996865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 Costs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EDD86F-E36B-D20E-D441-D93A03EE53AF}"/>
              </a:ext>
            </a:extLst>
          </p:cNvPr>
          <p:cNvSpPr/>
          <p:nvPr/>
        </p:nvSpPr>
        <p:spPr>
          <a:xfrm>
            <a:off x="1169774" y="1384125"/>
            <a:ext cx="6030165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5CCA7D8-8339-BDBB-8B64-872C45F58AFE}"/>
              </a:ext>
            </a:extLst>
          </p:cNvPr>
          <p:cNvSpPr txBox="1">
            <a:spLocks/>
          </p:cNvSpPr>
          <p:nvPr/>
        </p:nvSpPr>
        <p:spPr>
          <a:xfrm>
            <a:off x="1790380" y="1423297"/>
            <a:ext cx="487167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ysClr val="window" lastClr="FFFFFF"/>
                </a:solidFill>
                <a:latin typeface="Calibri"/>
                <a:cs typeface="Calibri"/>
              </a:rPr>
              <a:t>Total Employees</a:t>
            </a:r>
          </a:p>
        </p:txBody>
      </p:sp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0D3060F1-242C-29D7-700D-E69AE24D7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5" t="27298" b="45965"/>
          <a:stretch/>
        </p:blipFill>
        <p:spPr>
          <a:xfrm>
            <a:off x="320228" y="2112375"/>
            <a:ext cx="7494278" cy="426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screenshot of a graph&#10;&#10;Description automatically generated">
            <a:extLst>
              <a:ext uri="{FF2B5EF4-FFF2-40B4-BE49-F238E27FC236}">
                <a16:creationId xmlns:a16="http://schemas.microsoft.com/office/drawing/2014/main" id="{A732FBAE-C886-4B58-865C-C1620AA32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7" t="69649" r="1324" b="10701"/>
          <a:stretch/>
        </p:blipFill>
        <p:spPr>
          <a:xfrm>
            <a:off x="8959772" y="2743637"/>
            <a:ext cx="2755627" cy="3181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093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41E2BB-BD97-D51E-7FAD-1A8AD8AE9832}"/>
              </a:ext>
            </a:extLst>
          </p:cNvPr>
          <p:cNvSpPr/>
          <p:nvPr/>
        </p:nvSpPr>
        <p:spPr>
          <a:xfrm>
            <a:off x="634316" y="133824"/>
            <a:ext cx="10989274" cy="792078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DACBBA8-9430-6766-C113-3E17064101FD}"/>
              </a:ext>
            </a:extLst>
          </p:cNvPr>
          <p:cNvSpPr txBox="1">
            <a:spLocks/>
          </p:cNvSpPr>
          <p:nvPr/>
        </p:nvSpPr>
        <p:spPr>
          <a:xfrm>
            <a:off x="634316" y="188225"/>
            <a:ext cx="10989274" cy="737677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G: Economic Impact of Excess Weight on the Transportation and Utilities Sector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47EA487-198F-E363-C223-A2A02E63BC4E}"/>
              </a:ext>
            </a:extLst>
          </p:cNvPr>
          <p:cNvSpPr txBox="1">
            <a:spLocks/>
          </p:cNvSpPr>
          <p:nvPr/>
        </p:nvSpPr>
        <p:spPr>
          <a:xfrm>
            <a:off x="440601" y="1261933"/>
            <a:ext cx="6030165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ysClr val="window" lastClr="FFFFFF"/>
                </a:solidFill>
                <a:latin typeface="Calibri"/>
                <a:cs typeface="Calibri"/>
              </a:rPr>
              <a:t>Excess Medical Costs by Industry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6C490-E77B-AA5F-808B-E802B1B81EB0}"/>
              </a:ext>
            </a:extLst>
          </p:cNvPr>
          <p:cNvSpPr/>
          <p:nvPr/>
        </p:nvSpPr>
        <p:spPr>
          <a:xfrm>
            <a:off x="6663890" y="2038806"/>
            <a:ext cx="4948517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1E68E6-1A42-E8B6-4B98-872E7667B790}"/>
              </a:ext>
            </a:extLst>
          </p:cNvPr>
          <p:cNvSpPr txBox="1">
            <a:spLocks/>
          </p:cNvSpPr>
          <p:nvPr/>
        </p:nvSpPr>
        <p:spPr>
          <a:xfrm>
            <a:off x="6663890" y="2077978"/>
            <a:ext cx="494851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Obesity Cost Component</a:t>
            </a:r>
          </a:p>
        </p:txBody>
      </p:sp>
      <p:pic>
        <p:nvPicPr>
          <p:cNvPr id="17" name="Picture 16" descr="A screenshot of a graph&#10;&#10;Description automatically generated">
            <a:extLst>
              <a:ext uri="{FF2B5EF4-FFF2-40B4-BE49-F238E27FC236}">
                <a16:creationId xmlns:a16="http://schemas.microsoft.com/office/drawing/2014/main" id="{6C55F80C-A935-B0AD-FC4B-114455FE52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11754" r="46018" b="75313"/>
          <a:stretch/>
        </p:blipFill>
        <p:spPr>
          <a:xfrm>
            <a:off x="6663890" y="2649723"/>
            <a:ext cx="4948517" cy="18076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E7B385-22D8-B65D-615C-9D7F79476804}"/>
              </a:ext>
            </a:extLst>
          </p:cNvPr>
          <p:cNvSpPr/>
          <p:nvPr/>
        </p:nvSpPr>
        <p:spPr>
          <a:xfrm>
            <a:off x="727628" y="2038806"/>
            <a:ext cx="4948517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A1CB8EE-66EA-F47F-5FD4-28F470F829CA}"/>
              </a:ext>
            </a:extLst>
          </p:cNvPr>
          <p:cNvSpPr txBox="1">
            <a:spLocks/>
          </p:cNvSpPr>
          <p:nvPr/>
        </p:nvSpPr>
        <p:spPr>
          <a:xfrm>
            <a:off x="727628" y="2077978"/>
            <a:ext cx="4948517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Prevalence by Occupation* </a:t>
            </a:r>
          </a:p>
        </p:txBody>
      </p:sp>
      <p:pic>
        <p:nvPicPr>
          <p:cNvPr id="11" name="Picture 10" descr="A screenshot of a graph&#10;&#10;Description automatically generated">
            <a:extLst>
              <a:ext uri="{FF2B5EF4-FFF2-40B4-BE49-F238E27FC236}">
                <a16:creationId xmlns:a16="http://schemas.microsoft.com/office/drawing/2014/main" id="{6534D428-B61D-6D0C-BA05-C39CD0012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2" t="8163" r="1096" b="74286"/>
          <a:stretch/>
        </p:blipFill>
        <p:spPr>
          <a:xfrm>
            <a:off x="906575" y="2565979"/>
            <a:ext cx="4621537" cy="20845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1BD759-E463-78A2-2310-8701F2DD3BCD}"/>
              </a:ext>
            </a:extLst>
          </p:cNvPr>
          <p:cNvSpPr txBox="1"/>
          <p:nvPr/>
        </p:nvSpPr>
        <p:spPr>
          <a:xfrm>
            <a:off x="727628" y="4854891"/>
            <a:ext cx="5832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Es</a:t>
            </a:r>
            <a:r>
              <a:rPr lang="en-US"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timated using the 2015-2018 National Health Interview Survey; estimates are based on self-reported weight and height, so obesity prevalence might be biased low.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566031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502737-190A-9836-ABF4-72C3BCE1E56A}"/>
              </a:ext>
            </a:extLst>
          </p:cNvPr>
          <p:cNvSpPr/>
          <p:nvPr/>
        </p:nvSpPr>
        <p:spPr>
          <a:xfrm>
            <a:off x="634315" y="113585"/>
            <a:ext cx="10989274" cy="928326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220CB-C82C-35E1-6359-713ACFE77C05}"/>
              </a:ext>
            </a:extLst>
          </p:cNvPr>
          <p:cNvSpPr txBox="1">
            <a:spLocks/>
          </p:cNvSpPr>
          <p:nvPr/>
        </p:nvSpPr>
        <p:spPr>
          <a:xfrm>
            <a:off x="634316" y="188225"/>
            <a:ext cx="10989274" cy="792078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G: Economic Impact of Excess Weight on the Transportation and Utilities Sector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9DA50B-8DA8-252C-2044-1D471DF47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59" y="2285034"/>
            <a:ext cx="9179881" cy="44232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C96F04-357A-BC71-0469-DF7A0997277B}"/>
              </a:ext>
            </a:extLst>
          </p:cNvPr>
          <p:cNvSpPr/>
          <p:nvPr/>
        </p:nvSpPr>
        <p:spPr>
          <a:xfrm>
            <a:off x="2834732" y="1283961"/>
            <a:ext cx="6807516" cy="75902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343C37A-5E20-4836-7C10-0C06239B49D0}"/>
              </a:ext>
            </a:extLst>
          </p:cNvPr>
          <p:cNvSpPr txBox="1">
            <a:spLocks/>
          </p:cNvSpPr>
          <p:nvPr/>
        </p:nvSpPr>
        <p:spPr>
          <a:xfrm>
            <a:off x="3014476" y="1283961"/>
            <a:ext cx="6371828" cy="53511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prstClr val="black"/>
                </a:solidFill>
                <a:cs typeface="Calibri"/>
              </a:rPr>
              <a:t>Estimated Aggregate Medical Savings Due to Weight Loss per Individual with Obesity</a:t>
            </a:r>
          </a:p>
        </p:txBody>
      </p:sp>
    </p:spTree>
    <p:extLst>
      <p:ext uri="{BB962C8B-B14F-4D97-AF65-F5344CB8AC3E}">
        <p14:creationId xmlns:p14="http://schemas.microsoft.com/office/powerpoint/2010/main" val="2276153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A689A15-B27B-12A4-E216-3135B73D3A46}"/>
              </a:ext>
            </a:extLst>
          </p:cNvPr>
          <p:cNvSpPr txBox="1">
            <a:spLocks/>
          </p:cNvSpPr>
          <p:nvPr/>
        </p:nvSpPr>
        <p:spPr>
          <a:xfrm>
            <a:off x="2523980" y="1040541"/>
            <a:ext cx="6862160" cy="46704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Calibri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</a:rPr>
              <a:t>Estimated 5-year Aggregate Medical Cost Savings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5865A-9027-6221-3702-82CFC3E9029E}"/>
              </a:ext>
            </a:extLst>
          </p:cNvPr>
          <p:cNvSpPr/>
          <p:nvPr/>
        </p:nvSpPr>
        <p:spPr>
          <a:xfrm>
            <a:off x="480332" y="113585"/>
            <a:ext cx="11129279" cy="809998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6644319-7C27-3336-AF86-748EDA770312}"/>
              </a:ext>
            </a:extLst>
          </p:cNvPr>
          <p:cNvSpPr txBox="1">
            <a:spLocks/>
          </p:cNvSpPr>
          <p:nvPr/>
        </p:nvSpPr>
        <p:spPr>
          <a:xfrm>
            <a:off x="505047" y="179987"/>
            <a:ext cx="11129279" cy="39813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G: Economic Impact of Excess Weight on the Transportation and Utilities Sector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71690-EFEE-E5AD-5666-07F1479E332C}"/>
              </a:ext>
            </a:extLst>
          </p:cNvPr>
          <p:cNvSpPr txBox="1"/>
          <p:nvPr/>
        </p:nvSpPr>
        <p:spPr>
          <a:xfrm>
            <a:off x="1329070" y="6339459"/>
            <a:ext cx="10305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Note: Estimated 5-year aggregate medical savings if people with obesity achieved and maintained 5-25% body weight loss.</a:t>
            </a:r>
          </a:p>
        </p:txBody>
      </p:sp>
      <p:pic>
        <p:nvPicPr>
          <p:cNvPr id="2" name="Picture 1" descr="A screenshot of a graph&#10;&#10;Description automatically generated">
            <a:extLst>
              <a:ext uri="{FF2B5EF4-FFF2-40B4-BE49-F238E27FC236}">
                <a16:creationId xmlns:a16="http://schemas.microsoft.com/office/drawing/2014/main" id="{360036DB-E4CF-637C-89C1-CC54177C3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55719" r="23037" b="6877"/>
          <a:stretch/>
        </p:blipFill>
        <p:spPr>
          <a:xfrm>
            <a:off x="2483932" y="1619226"/>
            <a:ext cx="6902208" cy="4619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367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4915B2-3FF8-4E90-66C1-55DFBA7C355D}"/>
              </a:ext>
            </a:extLst>
          </p:cNvPr>
          <p:cNvSpPr/>
          <p:nvPr/>
        </p:nvSpPr>
        <p:spPr>
          <a:xfrm>
            <a:off x="11730683" y="6376086"/>
            <a:ext cx="205944" cy="205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9D468-F085-87EA-F4D7-2BE55AD5487D}"/>
              </a:ext>
            </a:extLst>
          </p:cNvPr>
          <p:cNvSpPr/>
          <p:nvPr/>
        </p:nvSpPr>
        <p:spPr>
          <a:xfrm>
            <a:off x="0" y="57664"/>
            <a:ext cx="12192000" cy="733165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1423505F-5CCD-2AE3-55CB-AE389F0E55EA}"/>
              </a:ext>
            </a:extLst>
          </p:cNvPr>
          <p:cNvSpPr txBox="1">
            <a:spLocks/>
          </p:cNvSpPr>
          <p:nvPr/>
        </p:nvSpPr>
        <p:spPr>
          <a:xfrm>
            <a:off x="0" y="57665"/>
            <a:ext cx="12192000" cy="774354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H: State Variation in Cost of Excess Weight to Employers</a:t>
            </a:r>
          </a:p>
          <a:p>
            <a:pPr algn="ctr">
              <a:spcBef>
                <a:spcPts val="0"/>
              </a:spcBef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Cost of Excess Body Weight per Organization with 10,000 Workers, by State ($Million)</a:t>
            </a:r>
            <a:endParaRPr lang="en-US"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A0E20F-5F43-44B7-AB4C-0505DB4CF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580337"/>
              </p:ext>
            </p:extLst>
          </p:nvPr>
        </p:nvGraphicFramePr>
        <p:xfrm>
          <a:off x="179124" y="1015274"/>
          <a:ext cx="11944866" cy="554736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70688">
                  <a:extLst>
                    <a:ext uri="{9D8B030D-6E8A-4147-A177-3AD203B41FA5}">
                      <a16:colId xmlns:a16="http://schemas.microsoft.com/office/drawing/2014/main" val="1857975852"/>
                    </a:ext>
                  </a:extLst>
                </a:gridCol>
                <a:gridCol w="1070688">
                  <a:extLst>
                    <a:ext uri="{9D8B030D-6E8A-4147-A177-3AD203B41FA5}">
                      <a16:colId xmlns:a16="http://schemas.microsoft.com/office/drawing/2014/main" val="177186710"/>
                    </a:ext>
                  </a:extLst>
                </a:gridCol>
                <a:gridCol w="1070688">
                  <a:extLst>
                    <a:ext uri="{9D8B030D-6E8A-4147-A177-3AD203B41FA5}">
                      <a16:colId xmlns:a16="http://schemas.microsoft.com/office/drawing/2014/main" val="4172846912"/>
                    </a:ext>
                  </a:extLst>
                </a:gridCol>
                <a:gridCol w="1070688">
                  <a:extLst>
                    <a:ext uri="{9D8B030D-6E8A-4147-A177-3AD203B41FA5}">
                      <a16:colId xmlns:a16="http://schemas.microsoft.com/office/drawing/2014/main" val="2623783591"/>
                    </a:ext>
                  </a:extLst>
                </a:gridCol>
                <a:gridCol w="1070688">
                  <a:extLst>
                    <a:ext uri="{9D8B030D-6E8A-4147-A177-3AD203B41FA5}">
                      <a16:colId xmlns:a16="http://schemas.microsoft.com/office/drawing/2014/main" val="4242596114"/>
                    </a:ext>
                  </a:extLst>
                </a:gridCol>
                <a:gridCol w="884185">
                  <a:extLst>
                    <a:ext uri="{9D8B030D-6E8A-4147-A177-3AD203B41FA5}">
                      <a16:colId xmlns:a16="http://schemas.microsoft.com/office/drawing/2014/main" val="3846646925"/>
                    </a:ext>
                  </a:extLst>
                </a:gridCol>
                <a:gridCol w="1257191">
                  <a:extLst>
                    <a:ext uri="{9D8B030D-6E8A-4147-A177-3AD203B41FA5}">
                      <a16:colId xmlns:a16="http://schemas.microsoft.com/office/drawing/2014/main" val="645687713"/>
                    </a:ext>
                  </a:extLst>
                </a:gridCol>
                <a:gridCol w="1237986">
                  <a:extLst>
                    <a:ext uri="{9D8B030D-6E8A-4147-A177-3AD203B41FA5}">
                      <a16:colId xmlns:a16="http://schemas.microsoft.com/office/drawing/2014/main" val="1802446726"/>
                    </a:ext>
                  </a:extLst>
                </a:gridCol>
                <a:gridCol w="1070688">
                  <a:extLst>
                    <a:ext uri="{9D8B030D-6E8A-4147-A177-3AD203B41FA5}">
                      <a16:colId xmlns:a16="http://schemas.microsoft.com/office/drawing/2014/main" val="3880366198"/>
                    </a:ext>
                  </a:extLst>
                </a:gridCol>
                <a:gridCol w="1070688">
                  <a:extLst>
                    <a:ext uri="{9D8B030D-6E8A-4147-A177-3AD203B41FA5}">
                      <a16:colId xmlns:a16="http://schemas.microsoft.com/office/drawing/2014/main" val="3018789517"/>
                    </a:ext>
                  </a:extLst>
                </a:gridCol>
                <a:gridCol w="1070688">
                  <a:extLst>
                    <a:ext uri="{9D8B030D-6E8A-4147-A177-3AD203B41FA5}">
                      <a16:colId xmlns:a16="http://schemas.microsoft.com/office/drawing/2014/main" val="31962573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Higher Health Care Costs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Higher Health Care Costs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Higher Disability, Worker’s Compensation, and Productivity Costs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79" marR="15179" marT="0" marB="0" anchor="b"/>
                </a:tc>
                <a:extLst>
                  <a:ext uri="{0D108BD9-81ED-4DB2-BD59-A6C34878D82A}">
                    <a16:rowId xmlns:a16="http://schemas.microsoft.com/office/drawing/2014/main" val="2084982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 for Employers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 for Employees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 for Other Insurers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Disability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Worker’s Compensation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Absenteeism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Presenteeism (Obesity)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Presenteeism (Overweight)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Total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79" marR="15179" marT="0" marB="0" anchor="b"/>
                </a:tc>
                <a:extLst>
                  <a:ext uri="{0D108BD9-81ED-4DB2-BD59-A6C34878D82A}">
                    <a16:rowId xmlns:a16="http://schemas.microsoft.com/office/drawing/2014/main" val="4082385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Alabama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$3.88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$3.51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$1.56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$1.96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$5.17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$7.15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$2.63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$26.18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4231060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Alaska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$13.75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$5.96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$5.39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$2.48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$0.42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$6.55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$9.06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$3.75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$36.02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1254304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Arizona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$3.76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$1.51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$5.62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$7.78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$3.21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$27.76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481871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Arkansas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$3.95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$3.58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$1.59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$5.28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$7.31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$2.59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$26.63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1711638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California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$3.63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$3.29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$1.46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$2.23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$5.88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$8.13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$4.24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$29.23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3798646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Colorado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$3.12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$2.82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$1.26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$1.65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$0.28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$4.36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$6.03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$3.17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$22.68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146139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Connecticut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$3.85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$3.48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$1.55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$1.98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$5.22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$7.22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$3.45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$27.07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2426765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Delaware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$10.63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$4.61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$4.17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$1.86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$2.23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$5.88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$8.14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$2.82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$30.08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3528527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District of Columbia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$3.27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$2.96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$1.32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$5.29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$7.31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$3.78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$26.26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2882842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Florida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$3.88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$3.51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$1.56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$1.98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$5.23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$7.24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$3.01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$26.76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1935005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Georgia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$10.10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$4.38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$3.96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$1.76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$1.96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$5.18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$7.17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$2.56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$27.31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904356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Hawaii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$4.28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$3.88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$1.73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$2.99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$0.50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$7.91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$10.94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$5.35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$37.58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3236945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Idaho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$3.94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$3.57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$1.59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$1.90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$5.03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$6.96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$26.31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1946236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Illinois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$3.76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$3.41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$1.52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$1.77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$4.67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$6.46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$2.71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$24.59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2682169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Indiana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$4.30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$3.90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$1.73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$5.29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$7.32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$2.54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$27.43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154486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Iowa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$10.23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$4.43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$4.01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$1.79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$1.93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$5.09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$7.04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$2.63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$27.24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1146312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Kansas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$10.18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$4.41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$3.99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$1.78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$1.93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$5.10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$7.06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$2.55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$27.14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2630077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Kentucky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$4.22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$3.82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$1.70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$2.18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$5.77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$7.98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$28.85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4056459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Louisiana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$11.14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$4.83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$4.37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$1.95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$2.16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$5.72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$7.91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$2.65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$29.94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95865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Maine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$10.29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$4.46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$4.03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$2.18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$5.75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$7.95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$3.04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$29.57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3589474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Maryland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$4.25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$3.84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$1.71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$2.36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$6.23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$8.62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$3.34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$30.74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/>
                </a:tc>
                <a:extLst>
                  <a:ext uri="{0D108BD9-81ED-4DB2-BD59-A6C34878D82A}">
                    <a16:rowId xmlns:a16="http://schemas.microsoft.com/office/drawing/2014/main" val="789907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323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4915B2-3FF8-4E90-66C1-55DFBA7C355D}"/>
              </a:ext>
            </a:extLst>
          </p:cNvPr>
          <p:cNvSpPr/>
          <p:nvPr/>
        </p:nvSpPr>
        <p:spPr>
          <a:xfrm>
            <a:off x="11730683" y="6376086"/>
            <a:ext cx="205944" cy="205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9D468-F085-87EA-F4D7-2BE55AD5487D}"/>
              </a:ext>
            </a:extLst>
          </p:cNvPr>
          <p:cNvSpPr/>
          <p:nvPr/>
        </p:nvSpPr>
        <p:spPr>
          <a:xfrm>
            <a:off x="741406" y="57664"/>
            <a:ext cx="10527955" cy="733165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1423505F-5CCD-2AE3-55CB-AE389F0E55EA}"/>
              </a:ext>
            </a:extLst>
          </p:cNvPr>
          <p:cNvSpPr txBox="1">
            <a:spLocks/>
          </p:cNvSpPr>
          <p:nvPr/>
        </p:nvSpPr>
        <p:spPr>
          <a:xfrm>
            <a:off x="864974" y="57665"/>
            <a:ext cx="10313772" cy="674066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H: 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Cost of Excess Body Weight per Organization with 10,000 Workers, by State ($Million)</a:t>
            </a:r>
            <a:endParaRPr lang="en-US"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77EEC0-D0AF-3E64-7491-0DFF6696F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59406"/>
              </p:ext>
            </p:extLst>
          </p:nvPr>
        </p:nvGraphicFramePr>
        <p:xfrm>
          <a:off x="115330" y="906162"/>
          <a:ext cx="11953104" cy="515248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351005">
                  <a:extLst>
                    <a:ext uri="{9D8B030D-6E8A-4147-A177-3AD203B41FA5}">
                      <a16:colId xmlns:a16="http://schemas.microsoft.com/office/drawing/2014/main" val="2098708506"/>
                    </a:ext>
                  </a:extLst>
                </a:gridCol>
                <a:gridCol w="791849">
                  <a:extLst>
                    <a:ext uri="{9D8B030D-6E8A-4147-A177-3AD203B41FA5}">
                      <a16:colId xmlns:a16="http://schemas.microsoft.com/office/drawing/2014/main" val="3588070444"/>
                    </a:ext>
                  </a:extLst>
                </a:gridCol>
                <a:gridCol w="1071427">
                  <a:extLst>
                    <a:ext uri="{9D8B030D-6E8A-4147-A177-3AD203B41FA5}">
                      <a16:colId xmlns:a16="http://schemas.microsoft.com/office/drawing/2014/main" val="2764440088"/>
                    </a:ext>
                  </a:extLst>
                </a:gridCol>
                <a:gridCol w="1071427">
                  <a:extLst>
                    <a:ext uri="{9D8B030D-6E8A-4147-A177-3AD203B41FA5}">
                      <a16:colId xmlns:a16="http://schemas.microsoft.com/office/drawing/2014/main" val="3963650605"/>
                    </a:ext>
                  </a:extLst>
                </a:gridCol>
                <a:gridCol w="1071427">
                  <a:extLst>
                    <a:ext uri="{9D8B030D-6E8A-4147-A177-3AD203B41FA5}">
                      <a16:colId xmlns:a16="http://schemas.microsoft.com/office/drawing/2014/main" val="1493925748"/>
                    </a:ext>
                  </a:extLst>
                </a:gridCol>
                <a:gridCol w="1071427">
                  <a:extLst>
                    <a:ext uri="{9D8B030D-6E8A-4147-A177-3AD203B41FA5}">
                      <a16:colId xmlns:a16="http://schemas.microsoft.com/office/drawing/2014/main" val="1111492769"/>
                    </a:ext>
                  </a:extLst>
                </a:gridCol>
                <a:gridCol w="1249103">
                  <a:extLst>
                    <a:ext uri="{9D8B030D-6E8A-4147-A177-3AD203B41FA5}">
                      <a16:colId xmlns:a16="http://schemas.microsoft.com/office/drawing/2014/main" val="161052458"/>
                    </a:ext>
                  </a:extLst>
                </a:gridCol>
                <a:gridCol w="1061158">
                  <a:extLst>
                    <a:ext uri="{9D8B030D-6E8A-4147-A177-3AD203B41FA5}">
                      <a16:colId xmlns:a16="http://schemas.microsoft.com/office/drawing/2014/main" val="2058970417"/>
                    </a:ext>
                  </a:extLst>
                </a:gridCol>
                <a:gridCol w="1071427">
                  <a:extLst>
                    <a:ext uri="{9D8B030D-6E8A-4147-A177-3AD203B41FA5}">
                      <a16:colId xmlns:a16="http://schemas.microsoft.com/office/drawing/2014/main" val="4205458863"/>
                    </a:ext>
                  </a:extLst>
                </a:gridCol>
                <a:gridCol w="1071427">
                  <a:extLst>
                    <a:ext uri="{9D8B030D-6E8A-4147-A177-3AD203B41FA5}">
                      <a16:colId xmlns:a16="http://schemas.microsoft.com/office/drawing/2014/main" val="2511571446"/>
                    </a:ext>
                  </a:extLst>
                </a:gridCol>
                <a:gridCol w="1071427">
                  <a:extLst>
                    <a:ext uri="{9D8B030D-6E8A-4147-A177-3AD203B41FA5}">
                      <a16:colId xmlns:a16="http://schemas.microsoft.com/office/drawing/2014/main" val="1652197631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effectLst/>
                        </a:rPr>
                        <a:t>Higher Health Care Costs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effectLst/>
                        </a:rPr>
                        <a:t>Higher Disability, Worker’s Compensation, and Productivity Costs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79" marR="15179" marT="0" marB="0" anchor="b"/>
                </a:tc>
                <a:extLst>
                  <a:ext uri="{0D108BD9-81ED-4DB2-BD59-A6C34878D82A}">
                    <a16:rowId xmlns:a16="http://schemas.microsoft.com/office/drawing/2014/main" val="1363687085"/>
                  </a:ext>
                </a:extLst>
              </a:tr>
              <a:tr h="4141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 for Employers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 for Employees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 for Other Insurers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Disability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Worker’s Compensation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Absenteeism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Presenteeism (Obesity)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Presenteeism (Overweight)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5179" marR="1517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Total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79" marR="15179" marT="0" marB="0" anchor="b"/>
                </a:tc>
                <a:extLst>
                  <a:ext uri="{0D108BD9-81ED-4DB2-BD59-A6C34878D82A}">
                    <a16:rowId xmlns:a16="http://schemas.microsoft.com/office/drawing/2014/main" val="2021994601"/>
                  </a:ext>
                </a:extLst>
              </a:tr>
              <a:tr h="3728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Massachusetts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$3.56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$3.23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$1.44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$2.24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$5.93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$8.20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$4.19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$29.16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2207724793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Michigan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$4.19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$3.79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$1.69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$1.99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$5.25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$7.27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$2.55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$27.06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2063120949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Minnesota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$4.11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$3.72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$1.66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$0.29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$4.60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$6.36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$2.88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$25.35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2078133415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Mississippi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$12.10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$5.24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$2.11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$2.26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$5.98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$8.27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$2.37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$31.36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10090767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Missouri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$3.92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$3.55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$1.58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$1.89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$4.99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$6.89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$2.55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$25.69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1082014926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Montana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$3.57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$3.23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$1.44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$1.85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$4.88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$6.74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$3.26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$25.27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1644805596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Nebraska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$10.18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$4.41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$3.99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$1.78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$1.98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$5.22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$7.22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$2.70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$27.63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3137198005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Nevada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$3.59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$3.25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$1.45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$5.27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$7.29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$3.09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$26.27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3906052280"/>
                  </a:ext>
                </a:extLst>
              </a:tr>
              <a:tr h="3171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New Hampshire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$4.23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$3.82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$1.70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$2.23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$5.89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$8.14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$3.31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$29.70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1991583887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New Jersey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$3.53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$3.19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$1.42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$1.90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$5.02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$6.95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$3.22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$25.55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335981089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New Mexico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$3.90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$3.53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$1.57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$1.83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$4.83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$6.68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$2.95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$25.59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873366365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New York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$3.86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$3.49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$1.55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$2.21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$5.83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$8.07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$3.67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$29.04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634255777"/>
                  </a:ext>
                </a:extLst>
              </a:tr>
              <a:tr h="3119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North Carolina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$10.27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$4.45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$4.03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$1.79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$1.97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$5.19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$7.18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$2.88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$27.82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3419428428"/>
                  </a:ext>
                </a:extLst>
              </a:tr>
              <a:tr h="2997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North Dakota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$11.71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$5.07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$4.59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$2.04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$2.09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$0.35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$5.53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$7.65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$2.65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$29.99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843523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8262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4915B2-3FF8-4E90-66C1-55DFBA7C355D}"/>
              </a:ext>
            </a:extLst>
          </p:cNvPr>
          <p:cNvSpPr/>
          <p:nvPr/>
        </p:nvSpPr>
        <p:spPr>
          <a:xfrm>
            <a:off x="11730683" y="6376086"/>
            <a:ext cx="205944" cy="205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69D468-F085-87EA-F4D7-2BE55AD5487D}"/>
              </a:ext>
            </a:extLst>
          </p:cNvPr>
          <p:cNvSpPr/>
          <p:nvPr/>
        </p:nvSpPr>
        <p:spPr>
          <a:xfrm>
            <a:off x="741406" y="57664"/>
            <a:ext cx="10527955" cy="733165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1423505F-5CCD-2AE3-55CB-AE389F0E55EA}"/>
              </a:ext>
            </a:extLst>
          </p:cNvPr>
          <p:cNvSpPr txBox="1">
            <a:spLocks/>
          </p:cNvSpPr>
          <p:nvPr/>
        </p:nvSpPr>
        <p:spPr>
          <a:xfrm>
            <a:off x="864974" y="57665"/>
            <a:ext cx="10313772" cy="674066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H: 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Cost of Excess Body Weight per Organization with 10,000 Workers, by State ($Million)</a:t>
            </a:r>
            <a:endParaRPr lang="en-US"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694B99-8BDD-F5C5-127F-C59D03564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740836"/>
              </p:ext>
            </p:extLst>
          </p:nvPr>
        </p:nvGraphicFramePr>
        <p:xfrm>
          <a:off x="127686" y="867519"/>
          <a:ext cx="11936628" cy="584154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69950">
                  <a:extLst>
                    <a:ext uri="{9D8B030D-6E8A-4147-A177-3AD203B41FA5}">
                      <a16:colId xmlns:a16="http://schemas.microsoft.com/office/drawing/2014/main" val="2098708506"/>
                    </a:ext>
                  </a:extLst>
                </a:gridCol>
                <a:gridCol w="1069950">
                  <a:extLst>
                    <a:ext uri="{9D8B030D-6E8A-4147-A177-3AD203B41FA5}">
                      <a16:colId xmlns:a16="http://schemas.microsoft.com/office/drawing/2014/main" val="3588070444"/>
                    </a:ext>
                  </a:extLst>
                </a:gridCol>
                <a:gridCol w="1069950">
                  <a:extLst>
                    <a:ext uri="{9D8B030D-6E8A-4147-A177-3AD203B41FA5}">
                      <a16:colId xmlns:a16="http://schemas.microsoft.com/office/drawing/2014/main" val="2764440088"/>
                    </a:ext>
                  </a:extLst>
                </a:gridCol>
                <a:gridCol w="1069950">
                  <a:extLst>
                    <a:ext uri="{9D8B030D-6E8A-4147-A177-3AD203B41FA5}">
                      <a16:colId xmlns:a16="http://schemas.microsoft.com/office/drawing/2014/main" val="3963650605"/>
                    </a:ext>
                  </a:extLst>
                </a:gridCol>
                <a:gridCol w="1069950">
                  <a:extLst>
                    <a:ext uri="{9D8B030D-6E8A-4147-A177-3AD203B41FA5}">
                      <a16:colId xmlns:a16="http://schemas.microsoft.com/office/drawing/2014/main" val="1493925748"/>
                    </a:ext>
                  </a:extLst>
                </a:gridCol>
                <a:gridCol w="832987">
                  <a:extLst>
                    <a:ext uri="{9D8B030D-6E8A-4147-A177-3AD203B41FA5}">
                      <a16:colId xmlns:a16="http://schemas.microsoft.com/office/drawing/2014/main" val="1111492769"/>
                    </a:ext>
                  </a:extLst>
                </a:gridCol>
                <a:gridCol w="1306913">
                  <a:extLst>
                    <a:ext uri="{9D8B030D-6E8A-4147-A177-3AD203B41FA5}">
                      <a16:colId xmlns:a16="http://schemas.microsoft.com/office/drawing/2014/main" val="161052458"/>
                    </a:ext>
                  </a:extLst>
                </a:gridCol>
                <a:gridCol w="1237128">
                  <a:extLst>
                    <a:ext uri="{9D8B030D-6E8A-4147-A177-3AD203B41FA5}">
                      <a16:colId xmlns:a16="http://schemas.microsoft.com/office/drawing/2014/main" val="2058970417"/>
                    </a:ext>
                  </a:extLst>
                </a:gridCol>
                <a:gridCol w="1069950">
                  <a:extLst>
                    <a:ext uri="{9D8B030D-6E8A-4147-A177-3AD203B41FA5}">
                      <a16:colId xmlns:a16="http://schemas.microsoft.com/office/drawing/2014/main" val="4205458863"/>
                    </a:ext>
                  </a:extLst>
                </a:gridCol>
                <a:gridCol w="1069950">
                  <a:extLst>
                    <a:ext uri="{9D8B030D-6E8A-4147-A177-3AD203B41FA5}">
                      <a16:colId xmlns:a16="http://schemas.microsoft.com/office/drawing/2014/main" val="2511571446"/>
                    </a:ext>
                  </a:extLst>
                </a:gridCol>
                <a:gridCol w="1069950">
                  <a:extLst>
                    <a:ext uri="{9D8B030D-6E8A-4147-A177-3AD203B41FA5}">
                      <a16:colId xmlns:a16="http://schemas.microsoft.com/office/drawing/2014/main" val="165219763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Higher Health Care Costs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Higher Disability, Worker’s Compensation, and Productivity Costs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6" marR="31736" marT="0" marB="0" anchor="b"/>
                </a:tc>
                <a:extLst>
                  <a:ext uri="{0D108BD9-81ED-4DB2-BD59-A6C34878D82A}">
                    <a16:rowId xmlns:a16="http://schemas.microsoft.com/office/drawing/2014/main" val="3698677696"/>
                  </a:ext>
                </a:extLst>
              </a:tr>
              <a:tr h="464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State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 for Employers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 for Employees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Total for Other Insurers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Disability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Worker’s Compensation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Absenteeism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Presenteeism (Obesity)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Presenteeism (Overweight)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Total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36" marR="31736" marT="0" marB="0" anchor="b"/>
                </a:tc>
                <a:extLst>
                  <a:ext uri="{0D108BD9-81ED-4DB2-BD59-A6C34878D82A}">
                    <a16:rowId xmlns:a16="http://schemas.microsoft.com/office/drawing/2014/main" val="4203871843"/>
                  </a:ext>
                </a:extLst>
              </a:tr>
              <a:tr h="2840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Ohio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$4.55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$4.12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$1.83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$2.03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$0.34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$5.37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$7.43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$2.71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$28.39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390709006"/>
                  </a:ext>
                </a:extLst>
              </a:tr>
              <a:tr h="2840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Oklahoma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$10.14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$4.39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$3.98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$1.77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$2.02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$0.34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$5.34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$7.38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$2.54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$27.77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3993575340"/>
                  </a:ext>
                </a:extLst>
              </a:tr>
              <a:tr h="2840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Oregon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$4.10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$3.71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$1.65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$2.09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$0.35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$5.52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$7.63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$3.25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$28.29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4128331407"/>
                  </a:ext>
                </a:extLst>
              </a:tr>
              <a:tr h="2840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Pennsylvania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$3.86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$3.50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$1.56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$1.95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$0.33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$5.14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$7.12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$2.70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$26.15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2771951444"/>
                  </a:ext>
                </a:extLst>
              </a:tr>
              <a:tr h="2840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Rhode Island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$4.17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$3.77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$1.68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$2.14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$0.36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$5.65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$7.82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$3.29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$28.88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834641463"/>
                  </a:ext>
                </a:extLst>
              </a:tr>
              <a:tr h="4437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South Carolina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$4.07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$3.68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$1.64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$2.05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$0.35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$5.42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$7.49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$2.78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$27.46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376043556"/>
                  </a:ext>
                </a:extLst>
              </a:tr>
              <a:tr h="2840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South Dakota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$4.08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$3.69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$1.64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$1.84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$0.31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$4.87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$6.74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$2.77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$25.95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4196677311"/>
                  </a:ext>
                </a:extLst>
              </a:tr>
              <a:tr h="2840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Tennessee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$4.14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$3.74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$1.67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$2.09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$0.35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$5.51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$7.63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$2.61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$27.74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2496665600"/>
                  </a:ext>
                </a:extLst>
              </a:tr>
              <a:tr h="2840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Texas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$4.20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$3.80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$1.69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$2.05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$0.35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$5.41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$7.49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$2.76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$27.74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3572660242"/>
                  </a:ext>
                </a:extLst>
              </a:tr>
              <a:tr h="2840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Utah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$3.55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$3.21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$1.43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$1.99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$0.34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$5.26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$7.27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$2.91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$25.96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3896494592"/>
                  </a:ext>
                </a:extLst>
              </a:tr>
              <a:tr h="2840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Vermont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$3.67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$3.32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$1.48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$1.93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$0.32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$5.09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$7.04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$3.21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$26.05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3517741198"/>
                  </a:ext>
                </a:extLst>
              </a:tr>
              <a:tr h="2840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Virginia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$4.07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$3.68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$1.64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$1.99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$0.34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$5.25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$7.26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$3.00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$27.20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4109565718"/>
                  </a:ext>
                </a:extLst>
              </a:tr>
              <a:tr h="2840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Washington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$4.27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$3.86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$1.72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$2.02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$0.34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$5.34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$7.39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$3.50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$28.44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796543017"/>
                  </a:ext>
                </a:extLst>
              </a:tr>
              <a:tr h="2840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West Virginia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$11.49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$4.98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$4.50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$2.01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$2.19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$0.37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$5.79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$8.00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$2.40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$30.23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1346920664"/>
                  </a:ext>
                </a:extLst>
              </a:tr>
              <a:tr h="2840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Wisconsin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$10.76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$4.66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$4.22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$1.88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$2.00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$0.34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$5.28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$7.30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$2.71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$28.39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719984618"/>
                  </a:ext>
                </a:extLst>
              </a:tr>
              <a:tr h="2840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Wyoming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$3.87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$3.50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$1.56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$1.76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$0.30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$4.65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$6.43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$2.76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$24.83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777194426"/>
                  </a:ext>
                </a:extLst>
              </a:tr>
              <a:tr h="2840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U.S.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$9.27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$4.02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$3.64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$1.62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$1.97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$0.33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$5.21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$7.20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$2.94</a:t>
                      </a:r>
                    </a:p>
                  </a:txBody>
                  <a:tcPr marL="31736" marR="3173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$26.93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1736" marR="31736" marT="0" marB="0"/>
                </a:tc>
                <a:extLst>
                  <a:ext uri="{0D108BD9-81ED-4DB2-BD59-A6C34878D82A}">
                    <a16:rowId xmlns:a16="http://schemas.microsoft.com/office/drawing/2014/main" val="1172262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599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D0CEFD-2E0A-19D9-A160-CA44EF85653C}"/>
              </a:ext>
            </a:extLst>
          </p:cNvPr>
          <p:cNvSpPr/>
          <p:nvPr/>
        </p:nvSpPr>
        <p:spPr>
          <a:xfrm>
            <a:off x="1128584" y="65484"/>
            <a:ext cx="10000734" cy="535113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0504E85-B785-3A54-1851-8873C689C8E9}"/>
              </a:ext>
            </a:extLst>
          </p:cNvPr>
          <p:cNvSpPr txBox="1">
            <a:spLocks/>
          </p:cNvSpPr>
          <p:nvPr/>
        </p:nvSpPr>
        <p:spPr>
          <a:xfrm>
            <a:off x="1062682" y="158337"/>
            <a:ext cx="10000734" cy="349406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Appendix I: Economic Impact of Excess Body Weight For Select Industries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B8C35B-63F6-33D6-81CB-F9593500EDBE}"/>
              </a:ext>
            </a:extLst>
          </p:cNvPr>
          <p:cNvSpPr/>
          <p:nvPr/>
        </p:nvSpPr>
        <p:spPr>
          <a:xfrm>
            <a:off x="9129346" y="5988861"/>
            <a:ext cx="3062653" cy="869139"/>
          </a:xfrm>
          <a:prstGeom prst="rect">
            <a:avLst/>
          </a:prstGeom>
          <a:solidFill>
            <a:srgbClr val="0F9DE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9290BA-875F-B6E9-9142-8DE23CF3DC0E}"/>
              </a:ext>
            </a:extLst>
          </p:cNvPr>
          <p:cNvSpPr/>
          <p:nvPr/>
        </p:nvSpPr>
        <p:spPr>
          <a:xfrm>
            <a:off x="0" y="5988860"/>
            <a:ext cx="9138584" cy="869139"/>
          </a:xfrm>
          <a:prstGeom prst="rect">
            <a:avLst/>
          </a:prstGeom>
          <a:solidFill>
            <a:srgbClr val="192E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FDBCE-4782-82F8-35E2-6F594CB4ECED}"/>
              </a:ext>
            </a:extLst>
          </p:cNvPr>
          <p:cNvSpPr txBox="1"/>
          <p:nvPr/>
        </p:nvSpPr>
        <p:spPr>
          <a:xfrm>
            <a:off x="0" y="6083959"/>
            <a:ext cx="9138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The economic impact differs by industry based on obesity prevalence, demographics, industry-specific risks, and socioeconomic factors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062538-FD61-FA5A-2A3D-4007C6560C8A}"/>
              </a:ext>
            </a:extLst>
          </p:cNvPr>
          <p:cNvSpPr txBox="1"/>
          <p:nvPr/>
        </p:nvSpPr>
        <p:spPr>
          <a:xfrm>
            <a:off x="9138584" y="6027002"/>
            <a:ext cx="3053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sz="2400" b="1">
                <a:solidFill>
                  <a:schemeClr val="bg1"/>
                </a:solidFill>
                <a:latin typeface="Trade Gothic Next Heavy" panose="020B0903040303020004" pitchFamily="34" charset="0"/>
              </a:rPr>
              <a:t>Potential Medical Industry Savings</a:t>
            </a:r>
          </a:p>
        </p:txBody>
      </p:sp>
      <p:pic>
        <p:nvPicPr>
          <p:cNvPr id="2" name="Picture 1" descr="A graph of blue and black bars&#10;&#10;Description automatically generated">
            <a:extLst>
              <a:ext uri="{FF2B5EF4-FFF2-40B4-BE49-F238E27FC236}">
                <a16:creationId xmlns:a16="http://schemas.microsoft.com/office/drawing/2014/main" id="{D684B557-DFB6-D9B4-B9F2-0622A0F65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8772" b="60907"/>
          <a:stretch/>
        </p:blipFill>
        <p:spPr>
          <a:xfrm>
            <a:off x="841048" y="1301903"/>
            <a:ext cx="10509903" cy="42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3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:a16="http://schemas.microsoft.com/office/drawing/2014/main" id="{AB353C3B-BD29-0909-4E11-37CC69A631AC}"/>
              </a:ext>
            </a:extLst>
          </p:cNvPr>
          <p:cNvSpPr/>
          <p:nvPr/>
        </p:nvSpPr>
        <p:spPr>
          <a:xfrm>
            <a:off x="321601" y="5515461"/>
            <a:ext cx="5205836" cy="6132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974C5A-9DF9-AB2A-4409-2143DB205348}"/>
              </a:ext>
            </a:extLst>
          </p:cNvPr>
          <p:cNvSpPr/>
          <p:nvPr/>
        </p:nvSpPr>
        <p:spPr>
          <a:xfrm>
            <a:off x="177937" y="107755"/>
            <a:ext cx="122359" cy="762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FB667B7-3934-5FAD-39EE-13C3AAE2B150}"/>
              </a:ext>
            </a:extLst>
          </p:cNvPr>
          <p:cNvSpPr txBox="1"/>
          <p:nvPr/>
        </p:nvSpPr>
        <p:spPr>
          <a:xfrm>
            <a:off x="149989" y="5623731"/>
            <a:ext cx="4996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Calibri"/>
                <a:cs typeface="Calibri"/>
              </a:rPr>
              <a:t>Higher Health-Related Work Presenteeism  </a:t>
            </a:r>
          </a:p>
        </p:txBody>
      </p:sp>
      <p:pic>
        <p:nvPicPr>
          <p:cNvPr id="40" name="Graphic 39" descr="Briefcase with solid fill">
            <a:extLst>
              <a:ext uri="{FF2B5EF4-FFF2-40B4-BE49-F238E27FC236}">
                <a16:creationId xmlns:a16="http://schemas.microsoft.com/office/drawing/2014/main" id="{6384D92D-B27C-EFEA-A322-CCCC77480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0222" y="5625259"/>
            <a:ext cx="451038" cy="451038"/>
          </a:xfrm>
          <a:prstGeom prst="rect">
            <a:avLst/>
          </a:prstGeom>
        </p:spPr>
      </p:pic>
      <p:pic>
        <p:nvPicPr>
          <p:cNvPr id="33" name="Graphic 32" descr="Medical outline">
            <a:extLst>
              <a:ext uri="{FF2B5EF4-FFF2-40B4-BE49-F238E27FC236}">
                <a16:creationId xmlns:a16="http://schemas.microsoft.com/office/drawing/2014/main" id="{7ED61173-4102-F284-1044-3C81B3586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7303" y="2057709"/>
            <a:ext cx="488316" cy="488316"/>
          </a:xfrm>
          <a:prstGeom prst="rect">
            <a:avLst/>
          </a:prstGeom>
        </p:spPr>
      </p:pic>
      <p:pic>
        <p:nvPicPr>
          <p:cNvPr id="18" name="Graphic 17" descr="Tax with solid fill">
            <a:extLst>
              <a:ext uri="{FF2B5EF4-FFF2-40B4-BE49-F238E27FC236}">
                <a16:creationId xmlns:a16="http://schemas.microsoft.com/office/drawing/2014/main" id="{5848E826-0939-2E5E-69AA-3E46BDE540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35950" y="4743337"/>
            <a:ext cx="495310" cy="49531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7EFDC4A6-8085-1CF2-3A4E-95A402E4ACA4}"/>
              </a:ext>
            </a:extLst>
          </p:cNvPr>
          <p:cNvSpPr/>
          <p:nvPr/>
        </p:nvSpPr>
        <p:spPr>
          <a:xfrm>
            <a:off x="321601" y="3047216"/>
            <a:ext cx="5205836" cy="613292"/>
          </a:xfrm>
          <a:prstGeom prst="rect">
            <a:avLst/>
          </a:prstGeom>
          <a:solidFill>
            <a:schemeClr val="bg2"/>
          </a:solidFill>
          <a:ln>
            <a:solidFill>
              <a:srgbClr val="00438E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336D9DE-68D2-E6E5-87F6-FD48A44B24D3}"/>
              </a:ext>
            </a:extLst>
          </p:cNvPr>
          <p:cNvSpPr txBox="1"/>
          <p:nvPr/>
        </p:nvSpPr>
        <p:spPr>
          <a:xfrm>
            <a:off x="312729" y="3146553"/>
            <a:ext cx="5214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Calibri"/>
                <a:cs typeface="Calibri"/>
              </a:rPr>
              <a:t>Higher Disability​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7D03122-C469-4103-353B-258B319CBC28}"/>
              </a:ext>
            </a:extLst>
          </p:cNvPr>
          <p:cNvSpPr/>
          <p:nvPr/>
        </p:nvSpPr>
        <p:spPr>
          <a:xfrm>
            <a:off x="321602" y="1966218"/>
            <a:ext cx="5205836" cy="6132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2FC69F1-84FB-6F41-663F-2ADF42D1E0C2}"/>
              </a:ext>
            </a:extLst>
          </p:cNvPr>
          <p:cNvSpPr txBox="1"/>
          <p:nvPr/>
        </p:nvSpPr>
        <p:spPr>
          <a:xfrm>
            <a:off x="312729" y="2065555"/>
            <a:ext cx="52147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Calibri"/>
                <a:cs typeface="Calibri"/>
              </a:rPr>
              <a:t>Higher Medical Costs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F89A6BA-27DF-C118-41E9-8DEA78B763FE}"/>
              </a:ext>
            </a:extLst>
          </p:cNvPr>
          <p:cNvSpPr/>
          <p:nvPr/>
        </p:nvSpPr>
        <p:spPr>
          <a:xfrm>
            <a:off x="321601" y="4684347"/>
            <a:ext cx="5205836" cy="613292"/>
          </a:xfrm>
          <a:prstGeom prst="rect">
            <a:avLst/>
          </a:prstGeom>
          <a:solidFill>
            <a:schemeClr val="bg2"/>
          </a:solidFill>
          <a:ln>
            <a:solidFill>
              <a:srgbClr val="00438E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48B9FB4-4B84-659B-248B-C7FBD46A69BA}"/>
              </a:ext>
            </a:extLst>
          </p:cNvPr>
          <p:cNvSpPr txBox="1"/>
          <p:nvPr/>
        </p:nvSpPr>
        <p:spPr>
          <a:xfrm>
            <a:off x="312729" y="4790937"/>
            <a:ext cx="4670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Calibri"/>
                <a:cs typeface="Calibri"/>
              </a:rPr>
              <a:t>Higher Health-Related Work Absenteeism </a:t>
            </a:r>
          </a:p>
        </p:txBody>
      </p:sp>
      <p:pic>
        <p:nvPicPr>
          <p:cNvPr id="6" name="Graphic 5" descr="Person in wheelchair outline">
            <a:extLst>
              <a:ext uri="{FF2B5EF4-FFF2-40B4-BE49-F238E27FC236}">
                <a16:creationId xmlns:a16="http://schemas.microsoft.com/office/drawing/2014/main" id="{0EB96112-80D9-B602-2F29-D77E974C1E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4122" y="3109704"/>
            <a:ext cx="488315" cy="488315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3A534887-6291-0366-33B7-4502C18A073A}"/>
              </a:ext>
            </a:extLst>
          </p:cNvPr>
          <p:cNvSpPr/>
          <p:nvPr/>
        </p:nvSpPr>
        <p:spPr>
          <a:xfrm>
            <a:off x="6291617" y="3042828"/>
            <a:ext cx="1469844" cy="607541"/>
          </a:xfrm>
          <a:prstGeom prst="rect">
            <a:avLst/>
          </a:prstGeom>
          <a:solidFill>
            <a:schemeClr val="bg2"/>
          </a:solidFill>
          <a:ln>
            <a:solidFill>
              <a:srgbClr val="00438E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1F6937A-8DE4-897C-FDF8-CE7A9B5EAEBE}"/>
              </a:ext>
            </a:extLst>
          </p:cNvPr>
          <p:cNvSpPr txBox="1"/>
          <p:nvPr/>
        </p:nvSpPr>
        <p:spPr>
          <a:xfrm>
            <a:off x="6279561" y="3104830"/>
            <a:ext cx="146984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ln/>
                <a:solidFill>
                  <a:srgbClr val="0F9DE1"/>
                </a:solidFill>
                <a:latin typeface="Calibri"/>
                <a:cs typeface="Calibri"/>
              </a:rPr>
              <a:t>$664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A2D707B-A7A1-9B77-AFB9-F7D92648080B}"/>
              </a:ext>
            </a:extLst>
          </p:cNvPr>
          <p:cNvSpPr/>
          <p:nvPr/>
        </p:nvSpPr>
        <p:spPr>
          <a:xfrm>
            <a:off x="6291617" y="1971969"/>
            <a:ext cx="1469844" cy="60754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56B05FB-FB5B-D73D-DA8B-B765A440A1FA}"/>
              </a:ext>
            </a:extLst>
          </p:cNvPr>
          <p:cNvSpPr txBox="1"/>
          <p:nvPr/>
        </p:nvSpPr>
        <p:spPr>
          <a:xfrm>
            <a:off x="6279562" y="2033971"/>
            <a:ext cx="146984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ln/>
                <a:solidFill>
                  <a:srgbClr val="0F9DE1"/>
                </a:solidFill>
                <a:latin typeface="Calibri"/>
                <a:cs typeface="Calibri"/>
              </a:rPr>
              <a:t>$1,514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EFBB971-49A8-7D0C-774E-8905C12C4475}"/>
              </a:ext>
            </a:extLst>
          </p:cNvPr>
          <p:cNvSpPr/>
          <p:nvPr/>
        </p:nvSpPr>
        <p:spPr>
          <a:xfrm>
            <a:off x="6291617" y="4692027"/>
            <a:ext cx="1469844" cy="607541"/>
          </a:xfrm>
          <a:prstGeom prst="rect">
            <a:avLst/>
          </a:prstGeom>
          <a:solidFill>
            <a:schemeClr val="bg2"/>
          </a:solidFill>
          <a:ln>
            <a:solidFill>
              <a:srgbClr val="00438E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5D20690-ED06-C8D3-7EA7-9120028DA257}"/>
              </a:ext>
            </a:extLst>
          </p:cNvPr>
          <p:cNvSpPr txBox="1"/>
          <p:nvPr/>
        </p:nvSpPr>
        <p:spPr>
          <a:xfrm>
            <a:off x="6279561" y="4754029"/>
            <a:ext cx="146984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ln/>
                <a:solidFill>
                  <a:srgbClr val="0F9DE1"/>
                </a:solidFill>
                <a:latin typeface="Calibri"/>
                <a:cs typeface="Calibri"/>
              </a:rPr>
              <a:t>$1,755 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76F6340-A3B6-5335-4E28-FC9B0E168EFF}"/>
              </a:ext>
            </a:extLst>
          </p:cNvPr>
          <p:cNvSpPr/>
          <p:nvPr/>
        </p:nvSpPr>
        <p:spPr>
          <a:xfrm>
            <a:off x="6291617" y="5493820"/>
            <a:ext cx="1469844" cy="60754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50502AD-EA86-4BA5-DDE3-2A519520BF97}"/>
              </a:ext>
            </a:extLst>
          </p:cNvPr>
          <p:cNvSpPr txBox="1"/>
          <p:nvPr/>
        </p:nvSpPr>
        <p:spPr>
          <a:xfrm>
            <a:off x="6279561" y="5564855"/>
            <a:ext cx="146984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ln/>
                <a:solidFill>
                  <a:srgbClr val="0F9DE1"/>
                </a:solidFill>
                <a:latin typeface="Calibri"/>
                <a:cs typeface="Calibri"/>
              </a:rPr>
              <a:t>$2,427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8AFA1E-BCBD-88BF-A202-A4623ADF43AC}"/>
              </a:ext>
            </a:extLst>
          </p:cNvPr>
          <p:cNvSpPr/>
          <p:nvPr/>
        </p:nvSpPr>
        <p:spPr>
          <a:xfrm>
            <a:off x="9436997" y="3047853"/>
            <a:ext cx="1469844" cy="607541"/>
          </a:xfrm>
          <a:prstGeom prst="rect">
            <a:avLst/>
          </a:prstGeom>
          <a:solidFill>
            <a:schemeClr val="bg2"/>
          </a:solidFill>
          <a:ln>
            <a:solidFill>
              <a:srgbClr val="00438E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A8CDD-7BAE-A16A-3D63-38EC50AD0D15}"/>
              </a:ext>
            </a:extLst>
          </p:cNvPr>
          <p:cNvSpPr txBox="1"/>
          <p:nvPr/>
        </p:nvSpPr>
        <p:spPr>
          <a:xfrm>
            <a:off x="9412287" y="3109855"/>
            <a:ext cx="146984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ln/>
                <a:solidFill>
                  <a:srgbClr val="0F9DE1"/>
                </a:solidFill>
                <a:latin typeface="Calibri"/>
                <a:cs typeface="Calibri"/>
              </a:rPr>
              <a:t>$31.1B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241387-6F13-B35C-830C-740144E2C286}"/>
              </a:ext>
            </a:extLst>
          </p:cNvPr>
          <p:cNvSpPr/>
          <p:nvPr/>
        </p:nvSpPr>
        <p:spPr>
          <a:xfrm>
            <a:off x="10278407" y="1602924"/>
            <a:ext cx="1469844" cy="60754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72A4CD-3691-40CD-006F-AC6923703E37}"/>
              </a:ext>
            </a:extLst>
          </p:cNvPr>
          <p:cNvSpPr/>
          <p:nvPr/>
        </p:nvSpPr>
        <p:spPr>
          <a:xfrm>
            <a:off x="9436997" y="4651185"/>
            <a:ext cx="1469844" cy="607541"/>
          </a:xfrm>
          <a:prstGeom prst="rect">
            <a:avLst/>
          </a:prstGeom>
          <a:solidFill>
            <a:schemeClr val="bg2"/>
          </a:solidFill>
          <a:ln>
            <a:solidFill>
              <a:srgbClr val="00438E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D458C5-06C5-8CE3-650F-0CF8145A721F}"/>
              </a:ext>
            </a:extLst>
          </p:cNvPr>
          <p:cNvSpPr txBox="1"/>
          <p:nvPr/>
        </p:nvSpPr>
        <p:spPr>
          <a:xfrm>
            <a:off x="9461708" y="4713187"/>
            <a:ext cx="146984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ln/>
                <a:solidFill>
                  <a:srgbClr val="0F9DE1"/>
                </a:solidFill>
                <a:latin typeface="Calibri"/>
                <a:cs typeface="Calibri"/>
              </a:rPr>
              <a:t>$82.3B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195571-8E55-6B39-6143-610BE7E838E4}"/>
              </a:ext>
            </a:extLst>
          </p:cNvPr>
          <p:cNvSpPr/>
          <p:nvPr/>
        </p:nvSpPr>
        <p:spPr>
          <a:xfrm>
            <a:off x="8628743" y="1602924"/>
            <a:ext cx="1469844" cy="60754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DC379F-F734-89B0-71B3-34030E4698CC}"/>
              </a:ext>
            </a:extLst>
          </p:cNvPr>
          <p:cNvSpPr txBox="1"/>
          <p:nvPr/>
        </p:nvSpPr>
        <p:spPr>
          <a:xfrm>
            <a:off x="8688597" y="1602924"/>
            <a:ext cx="129131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ln/>
                <a:solidFill>
                  <a:srgbClr val="0F9DE1"/>
                </a:solidFill>
                <a:latin typeface="Calibri"/>
                <a:cs typeface="Calibri"/>
              </a:rPr>
              <a:t>$89.8B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E53B57-17D0-5F94-464F-73FA16B0D5AF}"/>
              </a:ext>
            </a:extLst>
          </p:cNvPr>
          <p:cNvSpPr txBox="1"/>
          <p:nvPr/>
        </p:nvSpPr>
        <p:spPr>
          <a:xfrm>
            <a:off x="8768814" y="1913848"/>
            <a:ext cx="1208941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b="1">
                <a:ln/>
                <a:solidFill>
                  <a:sysClr val="windowText" lastClr="000000"/>
                </a:solidFill>
                <a:latin typeface="Calibri"/>
                <a:cs typeface="Calibri"/>
              </a:rPr>
              <a:t>Employers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FC0FDB-EB46-3100-F3D2-F76F5A4A6349}"/>
              </a:ext>
            </a:extLst>
          </p:cNvPr>
          <p:cNvSpPr txBox="1"/>
          <p:nvPr/>
        </p:nvSpPr>
        <p:spPr>
          <a:xfrm>
            <a:off x="10340710" y="1599776"/>
            <a:ext cx="129131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ln/>
                <a:solidFill>
                  <a:srgbClr val="0F9DE1"/>
                </a:solidFill>
                <a:latin typeface="Calibri"/>
                <a:cs typeface="Calibri"/>
              </a:rPr>
              <a:t>$56.7B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D0DF3-2FEE-38FD-7813-A968A6A14B8A}"/>
              </a:ext>
            </a:extLst>
          </p:cNvPr>
          <p:cNvSpPr txBox="1"/>
          <p:nvPr/>
        </p:nvSpPr>
        <p:spPr>
          <a:xfrm>
            <a:off x="10420927" y="1910700"/>
            <a:ext cx="1208941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b="1">
                <a:ln/>
                <a:solidFill>
                  <a:sysClr val="windowText" lastClr="000000"/>
                </a:solidFill>
                <a:latin typeface="Calibri"/>
                <a:cs typeface="Calibri"/>
              </a:rPr>
              <a:t>Employees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1638B9-0C47-97DD-E292-954C35684BDF}"/>
              </a:ext>
            </a:extLst>
          </p:cNvPr>
          <p:cNvSpPr/>
          <p:nvPr/>
        </p:nvSpPr>
        <p:spPr>
          <a:xfrm>
            <a:off x="8628743" y="5493820"/>
            <a:ext cx="1469844" cy="60754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76B5E-8C6D-8C95-042C-1ECFA96E8CD9}"/>
              </a:ext>
            </a:extLst>
          </p:cNvPr>
          <p:cNvSpPr txBox="1"/>
          <p:nvPr/>
        </p:nvSpPr>
        <p:spPr>
          <a:xfrm>
            <a:off x="8697468" y="5493820"/>
            <a:ext cx="129131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ln/>
                <a:solidFill>
                  <a:srgbClr val="0F9DE1"/>
                </a:solidFill>
                <a:latin typeface="Calibri"/>
                <a:cs typeface="Calibri"/>
              </a:rPr>
              <a:t>$113.8B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330D59-2DC3-191A-9E16-D012C354F292}"/>
              </a:ext>
            </a:extLst>
          </p:cNvPr>
          <p:cNvSpPr txBox="1"/>
          <p:nvPr/>
        </p:nvSpPr>
        <p:spPr>
          <a:xfrm>
            <a:off x="8777685" y="5804744"/>
            <a:ext cx="1208941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b="1">
                <a:ln/>
                <a:solidFill>
                  <a:sysClr val="windowText" lastClr="000000"/>
                </a:solidFill>
                <a:latin typeface="Calibri"/>
                <a:cs typeface="Calibri"/>
              </a:rPr>
              <a:t>Obesity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02133D-3525-5D7A-33C3-2A245A44ACB6}"/>
              </a:ext>
            </a:extLst>
          </p:cNvPr>
          <p:cNvSpPr/>
          <p:nvPr/>
        </p:nvSpPr>
        <p:spPr>
          <a:xfrm>
            <a:off x="10278407" y="5510637"/>
            <a:ext cx="1469844" cy="60754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BBC234-E408-ED23-42ED-BAF7B3033F9A}"/>
              </a:ext>
            </a:extLst>
          </p:cNvPr>
          <p:cNvSpPr txBox="1"/>
          <p:nvPr/>
        </p:nvSpPr>
        <p:spPr>
          <a:xfrm>
            <a:off x="10333645" y="5493820"/>
            <a:ext cx="129131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ln/>
                <a:solidFill>
                  <a:srgbClr val="0F9DE1"/>
                </a:solidFill>
                <a:latin typeface="Calibri"/>
                <a:cs typeface="Calibri"/>
              </a:rPr>
              <a:t>$46.5B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4889F3-2B88-F9E0-CDEA-A5742B8F75E1}"/>
              </a:ext>
            </a:extLst>
          </p:cNvPr>
          <p:cNvSpPr txBox="1"/>
          <p:nvPr/>
        </p:nvSpPr>
        <p:spPr>
          <a:xfrm>
            <a:off x="10413862" y="5821561"/>
            <a:ext cx="1208941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b="1">
                <a:ln/>
                <a:solidFill>
                  <a:sysClr val="windowText" lastClr="000000"/>
                </a:solidFill>
                <a:latin typeface="Calibri"/>
                <a:cs typeface="Calibri"/>
              </a:rPr>
              <a:t>Overweight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5BEC92-9588-50FF-FFB0-3A4FA0B72399}"/>
              </a:ext>
            </a:extLst>
          </p:cNvPr>
          <p:cNvCxnSpPr/>
          <p:nvPr/>
        </p:nvCxnSpPr>
        <p:spPr>
          <a:xfrm>
            <a:off x="8440969" y="1835915"/>
            <a:ext cx="0" cy="444955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D7CC36A-43ED-636B-13AE-04BAD49C3370}"/>
              </a:ext>
            </a:extLst>
          </p:cNvPr>
          <p:cNvSpPr/>
          <p:nvPr/>
        </p:nvSpPr>
        <p:spPr>
          <a:xfrm>
            <a:off x="251589" y="634196"/>
            <a:ext cx="11231955" cy="13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12B849-7309-8E93-97EB-6597CA361DC3}"/>
              </a:ext>
            </a:extLst>
          </p:cNvPr>
          <p:cNvSpPr/>
          <p:nvPr/>
        </p:nvSpPr>
        <p:spPr>
          <a:xfrm>
            <a:off x="8572362" y="563218"/>
            <a:ext cx="3133607" cy="869183"/>
          </a:xfrm>
          <a:prstGeom prst="rect">
            <a:avLst/>
          </a:prstGeom>
          <a:solidFill>
            <a:srgbClr val="192E5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31E33-7F89-2D12-1337-669204DF24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32858" y="778827"/>
            <a:ext cx="3028702" cy="424732"/>
          </a:xfr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AGGREGATE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COSTS</a:t>
            </a:r>
            <a:endParaRPr lang="en-US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A003DD3-3C67-8CBE-9F06-97905225B314}"/>
              </a:ext>
            </a:extLst>
          </p:cNvPr>
          <p:cNvSpPr/>
          <p:nvPr/>
        </p:nvSpPr>
        <p:spPr>
          <a:xfrm>
            <a:off x="5698405" y="566137"/>
            <a:ext cx="2717482" cy="869183"/>
          </a:xfrm>
          <a:prstGeom prst="rect">
            <a:avLst/>
          </a:prstGeom>
          <a:solidFill>
            <a:srgbClr val="192E5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/>
              <a:cs typeface="Calibri"/>
            </a:endParaRPr>
          </a:p>
        </p:txBody>
      </p:sp>
      <p:sp>
        <p:nvSpPr>
          <p:cNvPr id="115" name="Text Placeholder 3">
            <a:extLst>
              <a:ext uri="{FF2B5EF4-FFF2-40B4-BE49-F238E27FC236}">
                <a16:creationId xmlns:a16="http://schemas.microsoft.com/office/drawing/2014/main" id="{526A811D-71C6-68E4-A44A-F26D30A92E11}"/>
              </a:ext>
            </a:extLst>
          </p:cNvPr>
          <p:cNvSpPr txBox="1">
            <a:spLocks/>
          </p:cNvSpPr>
          <p:nvPr/>
        </p:nvSpPr>
        <p:spPr>
          <a:xfrm>
            <a:off x="5511931" y="654246"/>
            <a:ext cx="2929038" cy="761601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ANNUAL COST PER WORKER WITH OBESITY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4569C7-F754-1AAF-0DCB-6EA5E1013440}"/>
              </a:ext>
            </a:extLst>
          </p:cNvPr>
          <p:cNvSpPr/>
          <p:nvPr/>
        </p:nvSpPr>
        <p:spPr>
          <a:xfrm>
            <a:off x="312821" y="573259"/>
            <a:ext cx="5223487" cy="869183"/>
          </a:xfrm>
          <a:prstGeom prst="rect">
            <a:avLst/>
          </a:prstGeom>
          <a:solidFill>
            <a:srgbClr val="192E5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Calibri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5611DF-866B-88B3-C23F-A056B546E8BC}"/>
              </a:ext>
            </a:extLst>
          </p:cNvPr>
          <p:cNvSpPr txBox="1"/>
          <p:nvPr/>
        </p:nvSpPr>
        <p:spPr>
          <a:xfrm>
            <a:off x="347554" y="775376"/>
            <a:ext cx="5149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alibri"/>
                <a:cs typeface="Calibri"/>
              </a:rPr>
              <a:t>FACTORS IMPACTED BY WORKFORCE</a:t>
            </a:r>
          </a:p>
        </p:txBody>
      </p:sp>
      <p:pic>
        <p:nvPicPr>
          <p:cNvPr id="38" name="Graphic 37" descr="Medical outline">
            <a:extLst>
              <a:ext uri="{FF2B5EF4-FFF2-40B4-BE49-F238E27FC236}">
                <a16:creationId xmlns:a16="http://schemas.microsoft.com/office/drawing/2014/main" id="{EF877761-BD20-612E-BAE7-A06E830BD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83056" y="2027272"/>
            <a:ext cx="489382" cy="48938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7F69783-064B-9BF6-3B89-169D4B41427D}"/>
              </a:ext>
            </a:extLst>
          </p:cNvPr>
          <p:cNvSpPr/>
          <p:nvPr/>
        </p:nvSpPr>
        <p:spPr>
          <a:xfrm>
            <a:off x="321601" y="3845926"/>
            <a:ext cx="5205836" cy="61329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971C67-3157-5A59-8AEB-F90424787B52}"/>
              </a:ext>
            </a:extLst>
          </p:cNvPr>
          <p:cNvSpPr txBox="1"/>
          <p:nvPr/>
        </p:nvSpPr>
        <p:spPr>
          <a:xfrm>
            <a:off x="345713" y="3976836"/>
            <a:ext cx="5205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Higher Injury Worker Compensation</a:t>
            </a:r>
          </a:p>
        </p:txBody>
      </p:sp>
      <p:pic>
        <p:nvPicPr>
          <p:cNvPr id="44" name="Graphic 43" descr="Coins outline">
            <a:extLst>
              <a:ext uri="{FF2B5EF4-FFF2-40B4-BE49-F238E27FC236}">
                <a16:creationId xmlns:a16="http://schemas.microsoft.com/office/drawing/2014/main" id="{12496DEA-7859-8C81-6C22-DD81389E67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6690" y="3950612"/>
            <a:ext cx="453075" cy="45307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C2CB320A-8E22-08B2-5DFE-48A45FA9E944}"/>
              </a:ext>
            </a:extLst>
          </p:cNvPr>
          <p:cNvSpPr/>
          <p:nvPr/>
        </p:nvSpPr>
        <p:spPr>
          <a:xfrm>
            <a:off x="6291617" y="3842644"/>
            <a:ext cx="1469844" cy="60754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8EB433-E270-8AB4-9911-CA309C9C91D6}"/>
              </a:ext>
            </a:extLst>
          </p:cNvPr>
          <p:cNvSpPr txBox="1"/>
          <p:nvPr/>
        </p:nvSpPr>
        <p:spPr>
          <a:xfrm>
            <a:off x="6303673" y="3915092"/>
            <a:ext cx="146984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/>
                <a:solidFill>
                  <a:srgbClr val="0F9DE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$112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3FFC061-EE5D-4921-31C6-3A6E124024EF}"/>
              </a:ext>
            </a:extLst>
          </p:cNvPr>
          <p:cNvSpPr/>
          <p:nvPr/>
        </p:nvSpPr>
        <p:spPr>
          <a:xfrm>
            <a:off x="9436997" y="3849519"/>
            <a:ext cx="1469844" cy="60754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528AC0-A6F2-ABC5-66FD-48EA7D669051}"/>
              </a:ext>
            </a:extLst>
          </p:cNvPr>
          <p:cNvSpPr txBox="1"/>
          <p:nvPr/>
        </p:nvSpPr>
        <p:spPr>
          <a:xfrm>
            <a:off x="9436399" y="3915092"/>
            <a:ext cx="146984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/>
                <a:solidFill>
                  <a:srgbClr val="0F9DE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$5.2B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6A3698-0BCC-30A4-B344-EB4A95D1858A}"/>
              </a:ext>
            </a:extLst>
          </p:cNvPr>
          <p:cNvSpPr/>
          <p:nvPr/>
        </p:nvSpPr>
        <p:spPr>
          <a:xfrm>
            <a:off x="8628743" y="2287125"/>
            <a:ext cx="1469844" cy="60754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F40220-7091-E689-7690-CB49A9E53732}"/>
              </a:ext>
            </a:extLst>
          </p:cNvPr>
          <p:cNvSpPr txBox="1"/>
          <p:nvPr/>
        </p:nvSpPr>
        <p:spPr>
          <a:xfrm>
            <a:off x="8702084" y="2284162"/>
            <a:ext cx="129131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ln/>
                <a:solidFill>
                  <a:srgbClr val="0F9DE1"/>
                </a:solidFill>
                <a:latin typeface="Calibri"/>
                <a:cs typeface="Calibri"/>
              </a:rPr>
              <a:t>$115.0B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A96CEB-C6B3-5A21-E969-01865032E8E5}"/>
              </a:ext>
            </a:extLst>
          </p:cNvPr>
          <p:cNvSpPr txBox="1"/>
          <p:nvPr/>
        </p:nvSpPr>
        <p:spPr>
          <a:xfrm>
            <a:off x="8782301" y="2595086"/>
            <a:ext cx="1208941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b="1">
                <a:ln/>
                <a:solidFill>
                  <a:sysClr val="windowText" lastClr="000000"/>
                </a:solidFill>
                <a:latin typeface="Calibri"/>
                <a:cs typeface="Calibri"/>
              </a:rPr>
              <a:t>Obesity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C44B3E-B183-EF31-9F9B-8A0AFBBAC81D}"/>
              </a:ext>
            </a:extLst>
          </p:cNvPr>
          <p:cNvSpPr/>
          <p:nvPr/>
        </p:nvSpPr>
        <p:spPr>
          <a:xfrm>
            <a:off x="10278407" y="2287125"/>
            <a:ext cx="1469844" cy="60754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FC1659-266D-7F87-EDA0-EF007A156D23}"/>
              </a:ext>
            </a:extLst>
          </p:cNvPr>
          <p:cNvSpPr txBox="1"/>
          <p:nvPr/>
        </p:nvSpPr>
        <p:spPr>
          <a:xfrm>
            <a:off x="10338261" y="2287125"/>
            <a:ext cx="129131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>
                <a:ln/>
                <a:solidFill>
                  <a:srgbClr val="0F9DE1"/>
                </a:solidFill>
                <a:latin typeface="Calibri"/>
                <a:cs typeface="Calibri"/>
              </a:rPr>
              <a:t>$31.5B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CCCE0D-9327-40C9-F88F-77171891F600}"/>
              </a:ext>
            </a:extLst>
          </p:cNvPr>
          <p:cNvSpPr txBox="1"/>
          <p:nvPr/>
        </p:nvSpPr>
        <p:spPr>
          <a:xfrm>
            <a:off x="10418478" y="2598049"/>
            <a:ext cx="1208941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b="1">
                <a:ln/>
                <a:solidFill>
                  <a:sysClr val="windowText" lastClr="000000"/>
                </a:solidFill>
                <a:latin typeface="Calibri"/>
                <a:cs typeface="Calibri"/>
              </a:rPr>
              <a:t>Overweight</a:t>
            </a:r>
          </a:p>
        </p:txBody>
      </p:sp>
    </p:spTree>
    <p:extLst>
      <p:ext uri="{BB962C8B-B14F-4D97-AF65-F5344CB8AC3E}">
        <p14:creationId xmlns:p14="http://schemas.microsoft.com/office/powerpoint/2010/main" val="136094865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4B34EF6E-5A50-60DE-B457-1D0E83454455}"/>
              </a:ext>
            </a:extLst>
          </p:cNvPr>
          <p:cNvSpPr/>
          <p:nvPr/>
        </p:nvSpPr>
        <p:spPr>
          <a:xfrm>
            <a:off x="1346200" y="113584"/>
            <a:ext cx="9588500" cy="6271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6F9A4D1-17CC-5DFA-33BE-0FDCEC7E0700}"/>
              </a:ext>
            </a:extLst>
          </p:cNvPr>
          <p:cNvSpPr txBox="1">
            <a:spLocks/>
          </p:cNvSpPr>
          <p:nvPr/>
        </p:nvSpPr>
        <p:spPr>
          <a:xfrm>
            <a:off x="1346200" y="219706"/>
            <a:ext cx="9588500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Costs Per Organization With 10,000 Employees (Plus Dependents)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6CA586-09B8-4411-23C8-8A095023ED2D}"/>
              </a:ext>
            </a:extLst>
          </p:cNvPr>
          <p:cNvSpPr/>
          <p:nvPr/>
        </p:nvSpPr>
        <p:spPr>
          <a:xfrm>
            <a:off x="128331" y="1970328"/>
            <a:ext cx="6611343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1B3335A-4703-227C-6468-CAAB2FCFF6CF}"/>
              </a:ext>
            </a:extLst>
          </p:cNvPr>
          <p:cNvSpPr txBox="1"/>
          <p:nvPr/>
        </p:nvSpPr>
        <p:spPr>
          <a:xfrm>
            <a:off x="2577999" y="766869"/>
            <a:ext cx="70883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Employees with Obesity (30%) &amp; Overweight (34%)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3" name="Picture 122" descr="A table with price list and price tags&#10;&#10;Description automatically generated with medium confidence">
            <a:extLst>
              <a:ext uri="{FF2B5EF4-FFF2-40B4-BE49-F238E27FC236}">
                <a16:creationId xmlns:a16="http://schemas.microsoft.com/office/drawing/2014/main" id="{C3A7CB87-DACD-031D-0A13-AE60337424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t="24804" r="2311" b="26771"/>
          <a:stretch/>
        </p:blipFill>
        <p:spPr>
          <a:xfrm>
            <a:off x="6953916" y="4896564"/>
            <a:ext cx="4873200" cy="1826264"/>
          </a:xfrm>
          <a:prstGeom prst="rect">
            <a:avLst/>
          </a:prstGeom>
        </p:spPr>
      </p:pic>
      <p:sp>
        <p:nvSpPr>
          <p:cNvPr id="124" name="Text Placeholder 3">
            <a:extLst>
              <a:ext uri="{FF2B5EF4-FFF2-40B4-BE49-F238E27FC236}">
                <a16:creationId xmlns:a16="http://schemas.microsoft.com/office/drawing/2014/main" id="{6A9C8C45-EE53-ACEC-34D9-3FF6F00A14FE}"/>
              </a:ext>
            </a:extLst>
          </p:cNvPr>
          <p:cNvSpPr txBox="1">
            <a:spLocks/>
          </p:cNvSpPr>
          <p:nvPr/>
        </p:nvSpPr>
        <p:spPr>
          <a:xfrm>
            <a:off x="-107520" y="2013792"/>
            <a:ext cx="6917519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Impact of Excess Body weight by Modeled Industry 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0D6B662-1B74-DD97-EC30-0BC88E960DCF}"/>
              </a:ext>
            </a:extLst>
          </p:cNvPr>
          <p:cNvSpPr/>
          <p:nvPr/>
        </p:nvSpPr>
        <p:spPr>
          <a:xfrm>
            <a:off x="6862003" y="4364010"/>
            <a:ext cx="5211809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6" name="Text Placeholder 3">
            <a:extLst>
              <a:ext uri="{FF2B5EF4-FFF2-40B4-BE49-F238E27FC236}">
                <a16:creationId xmlns:a16="http://schemas.microsoft.com/office/drawing/2014/main" id="{0D88831C-2485-5D42-D0F3-82FBE045A9F8}"/>
              </a:ext>
            </a:extLst>
          </p:cNvPr>
          <p:cNvSpPr txBox="1">
            <a:spLocks/>
          </p:cNvSpPr>
          <p:nvPr/>
        </p:nvSpPr>
        <p:spPr>
          <a:xfrm>
            <a:off x="7031308" y="4393092"/>
            <a:ext cx="4873199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Obesity Cost Components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D59E778-79EE-33A2-DEB4-77D6D64C4D27}"/>
              </a:ext>
            </a:extLst>
          </p:cNvPr>
          <p:cNvSpPr/>
          <p:nvPr/>
        </p:nvSpPr>
        <p:spPr>
          <a:xfrm>
            <a:off x="7858420" y="1973926"/>
            <a:ext cx="3403940" cy="4880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39" name="Text Placeholder 3">
            <a:extLst>
              <a:ext uri="{FF2B5EF4-FFF2-40B4-BE49-F238E27FC236}">
                <a16:creationId xmlns:a16="http://schemas.microsoft.com/office/drawing/2014/main" id="{14A6702A-2D49-52B3-DBE6-1960DB2D34CC}"/>
              </a:ext>
            </a:extLst>
          </p:cNvPr>
          <p:cNvSpPr txBox="1">
            <a:spLocks/>
          </p:cNvSpPr>
          <p:nvPr/>
        </p:nvSpPr>
        <p:spPr>
          <a:xfrm>
            <a:off x="8472006" y="2013098"/>
            <a:ext cx="1996865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 Costs</a:t>
            </a:r>
          </a:p>
        </p:txBody>
      </p:sp>
      <p:pic>
        <p:nvPicPr>
          <p:cNvPr id="141" name="Picture 140" descr="A graph of blue and grey bars&#10;&#10;Description automatically generated">
            <a:extLst>
              <a:ext uri="{FF2B5EF4-FFF2-40B4-BE49-F238E27FC236}">
                <a16:creationId xmlns:a16="http://schemas.microsoft.com/office/drawing/2014/main" id="{3A74DA01-2305-54E3-0131-C7C81CEEF7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2" r="533" b="9347"/>
          <a:stretch/>
        </p:blipFill>
        <p:spPr>
          <a:xfrm>
            <a:off x="80918" y="2639022"/>
            <a:ext cx="6781085" cy="42189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D09E66-3632-5C95-9A5D-BDB451EA83F7}"/>
              </a:ext>
            </a:extLst>
          </p:cNvPr>
          <p:cNvSpPr/>
          <p:nvPr/>
        </p:nvSpPr>
        <p:spPr>
          <a:xfrm>
            <a:off x="80918" y="0"/>
            <a:ext cx="347450" cy="740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blue rectangular bar graph with black text&#10;&#10;Description automatically generated">
            <a:extLst>
              <a:ext uri="{FF2B5EF4-FFF2-40B4-BE49-F238E27FC236}">
                <a16:creationId xmlns:a16="http://schemas.microsoft.com/office/drawing/2014/main" id="{8210BAC3-59A2-C910-4E7C-63167D512C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8" t="30319" r="25890" b="12077"/>
          <a:stretch/>
        </p:blipFill>
        <p:spPr>
          <a:xfrm>
            <a:off x="8798991" y="2554246"/>
            <a:ext cx="1669880" cy="1746739"/>
          </a:xfrm>
          <a:prstGeom prst="rect">
            <a:avLst/>
          </a:prstGeom>
        </p:spPr>
      </p:pic>
      <p:pic>
        <p:nvPicPr>
          <p:cNvPr id="6" name="Picture 5" descr="A group of blue people&#10;&#10;Description automatically generated">
            <a:extLst>
              <a:ext uri="{FF2B5EF4-FFF2-40B4-BE49-F238E27FC236}">
                <a16:creationId xmlns:a16="http://schemas.microsoft.com/office/drawing/2014/main" id="{B29F8141-8FBC-901A-CC94-AA67A3ADFB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8" t="38714" r="25545" b="46224"/>
          <a:stretch/>
        </p:blipFill>
        <p:spPr>
          <a:xfrm>
            <a:off x="4495088" y="1159063"/>
            <a:ext cx="3557834" cy="7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7870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EF3935D-DA62-7A18-451C-D64DD7DBB6D4}"/>
              </a:ext>
            </a:extLst>
          </p:cNvPr>
          <p:cNvSpPr/>
          <p:nvPr/>
        </p:nvSpPr>
        <p:spPr>
          <a:xfrm>
            <a:off x="7627631" y="1172688"/>
            <a:ext cx="2815298" cy="53511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5D0AAC-84A2-1AF6-C6D8-C5FB22BF2BAA}"/>
              </a:ext>
            </a:extLst>
          </p:cNvPr>
          <p:cNvSpPr/>
          <p:nvPr/>
        </p:nvSpPr>
        <p:spPr>
          <a:xfrm>
            <a:off x="1885064" y="1179630"/>
            <a:ext cx="2379819" cy="53511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9F8642-A592-194D-3B4F-A15EF73E457C}"/>
              </a:ext>
            </a:extLst>
          </p:cNvPr>
          <p:cNvSpPr/>
          <p:nvPr/>
        </p:nvSpPr>
        <p:spPr>
          <a:xfrm>
            <a:off x="340405" y="5351760"/>
            <a:ext cx="2718526" cy="630942"/>
          </a:xfrm>
          <a:prstGeom prst="rect">
            <a:avLst/>
          </a:prstGeom>
          <a:solidFill>
            <a:schemeClr val="bg1"/>
          </a:solidFill>
          <a:ln>
            <a:solidFill>
              <a:srgbClr val="00438E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6EAC38-39CE-2211-FB2A-D1CB828D8EFD}"/>
              </a:ext>
            </a:extLst>
          </p:cNvPr>
          <p:cNvSpPr/>
          <p:nvPr/>
        </p:nvSpPr>
        <p:spPr>
          <a:xfrm>
            <a:off x="3160627" y="5351760"/>
            <a:ext cx="2815304" cy="63094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52630-CB43-731B-5843-A9C6D8A5B7F8}"/>
              </a:ext>
            </a:extLst>
          </p:cNvPr>
          <p:cNvSpPr txBox="1"/>
          <p:nvPr/>
        </p:nvSpPr>
        <p:spPr>
          <a:xfrm>
            <a:off x="427624" y="5351759"/>
            <a:ext cx="2544088" cy="630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900" b="1">
                <a:ln/>
                <a:solidFill>
                  <a:srgbClr val="00B0F0"/>
                </a:solidFill>
                <a:latin typeface="Calibri"/>
                <a:cs typeface="Calibri"/>
              </a:rPr>
              <a:t>$6,472 </a:t>
            </a:r>
          </a:p>
          <a:p>
            <a:pPr algn="ctr"/>
            <a:r>
              <a:rPr lang="en-US" sz="1600" b="1">
                <a:ln/>
                <a:latin typeface="Calibri"/>
                <a:cs typeface="Calibri"/>
              </a:rPr>
              <a:t>Per Person with Obesity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E4F03-BF8A-64DA-F346-6DC35DAC9029}"/>
              </a:ext>
            </a:extLst>
          </p:cNvPr>
          <p:cNvSpPr txBox="1"/>
          <p:nvPr/>
        </p:nvSpPr>
        <p:spPr>
          <a:xfrm>
            <a:off x="3315820" y="5351759"/>
            <a:ext cx="2544089" cy="630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900" b="1">
                <a:ln/>
                <a:solidFill>
                  <a:srgbClr val="0F9DE1"/>
                </a:solidFill>
                <a:latin typeface="Calibri"/>
                <a:cs typeface="Calibri"/>
              </a:rPr>
              <a:t>$1,244</a:t>
            </a:r>
          </a:p>
          <a:p>
            <a:pPr algn="ctr"/>
            <a:r>
              <a:rPr lang="en-US" sz="1600" b="1">
                <a:ln/>
                <a:solidFill>
                  <a:sysClr val="windowText" lastClr="000000"/>
                </a:solidFill>
                <a:latin typeface="Calibri"/>
                <a:cs typeface="Calibri"/>
              </a:rPr>
              <a:t>Per Person with Overweight</a:t>
            </a:r>
          </a:p>
        </p:txBody>
      </p:sp>
      <p:pic>
        <p:nvPicPr>
          <p:cNvPr id="7" name="Picture 6" descr="A black and white image of two people&#10;&#10;Description automatically generated">
            <a:extLst>
              <a:ext uri="{FF2B5EF4-FFF2-40B4-BE49-F238E27FC236}">
                <a16:creationId xmlns:a16="http://schemas.microsoft.com/office/drawing/2014/main" id="{34F40055-DE9B-C122-026C-03B1D6D982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t="23226" r="59140" b="31039"/>
          <a:stretch/>
        </p:blipFill>
        <p:spPr>
          <a:xfrm>
            <a:off x="9711292" y="2164281"/>
            <a:ext cx="1700981" cy="31364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4A82A5-7DA5-040F-B1CC-DC6B1A4DECBE}"/>
              </a:ext>
            </a:extLst>
          </p:cNvPr>
          <p:cNvSpPr/>
          <p:nvPr/>
        </p:nvSpPr>
        <p:spPr>
          <a:xfrm>
            <a:off x="6357900" y="5351760"/>
            <a:ext cx="2718526" cy="630942"/>
          </a:xfrm>
          <a:prstGeom prst="rect">
            <a:avLst/>
          </a:prstGeom>
          <a:solidFill>
            <a:schemeClr val="bg1"/>
          </a:solidFill>
          <a:ln>
            <a:solidFill>
              <a:srgbClr val="00438E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CE43ED-FF62-DBE6-D164-AFE96821F4AC}"/>
              </a:ext>
            </a:extLst>
          </p:cNvPr>
          <p:cNvSpPr/>
          <p:nvPr/>
        </p:nvSpPr>
        <p:spPr>
          <a:xfrm>
            <a:off x="9173500" y="5351760"/>
            <a:ext cx="2815304" cy="63094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EF0627-81A1-F467-E848-2E144FDC0E8D}"/>
              </a:ext>
            </a:extLst>
          </p:cNvPr>
          <p:cNvSpPr txBox="1"/>
          <p:nvPr/>
        </p:nvSpPr>
        <p:spPr>
          <a:xfrm>
            <a:off x="6450453" y="5351759"/>
            <a:ext cx="2544088" cy="630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900" b="1">
                <a:ln/>
                <a:solidFill>
                  <a:srgbClr val="00B0F0"/>
                </a:solidFill>
                <a:latin typeface="Calibri"/>
                <a:cs typeface="Calibri"/>
              </a:rPr>
              <a:t>$1,514 </a:t>
            </a:r>
          </a:p>
          <a:p>
            <a:pPr algn="ctr"/>
            <a:r>
              <a:rPr lang="en-US" sz="1600" b="1">
                <a:ln/>
                <a:latin typeface="Calibri"/>
                <a:cs typeface="Calibri"/>
              </a:rPr>
              <a:t>Per Person with Obesity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6A13FF-2FFB-20C1-E973-F99913F76487}"/>
              </a:ext>
            </a:extLst>
          </p:cNvPr>
          <p:cNvSpPr txBox="1"/>
          <p:nvPr/>
        </p:nvSpPr>
        <p:spPr>
          <a:xfrm>
            <a:off x="9309107" y="5351759"/>
            <a:ext cx="2544089" cy="630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900" b="1">
                <a:ln/>
                <a:solidFill>
                  <a:srgbClr val="0F9DE1"/>
                </a:solidFill>
                <a:latin typeface="Calibri"/>
                <a:cs typeface="Calibri"/>
              </a:rPr>
              <a:t>$380</a:t>
            </a:r>
          </a:p>
          <a:p>
            <a:pPr algn="ctr"/>
            <a:r>
              <a:rPr lang="en-US" sz="1600" b="1">
                <a:ln/>
                <a:solidFill>
                  <a:sysClr val="windowText" lastClr="000000"/>
                </a:solidFill>
                <a:latin typeface="Calibri"/>
                <a:cs typeface="Calibri"/>
              </a:rPr>
              <a:t>Per Person with Overweight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925F94-B8C7-BF02-514A-F2760D0AD2B4}"/>
              </a:ext>
            </a:extLst>
          </p:cNvPr>
          <p:cNvSpPr txBox="1"/>
          <p:nvPr/>
        </p:nvSpPr>
        <p:spPr>
          <a:xfrm>
            <a:off x="2309099" y="1185980"/>
            <a:ext cx="156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Employees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D0145E-B99F-7CAA-ABD8-5F60F181D61F}"/>
              </a:ext>
            </a:extLst>
          </p:cNvPr>
          <p:cNvSpPr txBox="1"/>
          <p:nvPr/>
        </p:nvSpPr>
        <p:spPr>
          <a:xfrm>
            <a:off x="7844830" y="1185980"/>
            <a:ext cx="250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Adult Dependents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9347BE-9D04-E63E-D8D8-7631B73488E3}"/>
              </a:ext>
            </a:extLst>
          </p:cNvPr>
          <p:cNvCxnSpPr/>
          <p:nvPr/>
        </p:nvCxnSpPr>
        <p:spPr>
          <a:xfrm>
            <a:off x="6192040" y="1415785"/>
            <a:ext cx="0" cy="444955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436F92B-2566-1A5F-55B3-80B531C401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2" t="23943" r="60002" b="33426"/>
          <a:stretch/>
        </p:blipFill>
        <p:spPr>
          <a:xfrm>
            <a:off x="1002579" y="2207623"/>
            <a:ext cx="1670210" cy="30856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462456-FBEE-9D9E-DE2B-0EE78C6C2E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1" t="23281" r="27056" b="33155"/>
          <a:stretch/>
        </p:blipFill>
        <p:spPr>
          <a:xfrm>
            <a:off x="9727199" y="2164280"/>
            <a:ext cx="1613116" cy="30763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221A69-A4CD-94EC-C7E3-41E3F57A50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1" t="23281" r="27056" b="33155"/>
          <a:stretch/>
        </p:blipFill>
        <p:spPr>
          <a:xfrm>
            <a:off x="3606301" y="2224428"/>
            <a:ext cx="1613116" cy="30763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5AC31F-3E63-3A61-DD50-B8C0AB54E8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2" t="23943" r="60002" b="33426"/>
          <a:stretch/>
        </p:blipFill>
        <p:spPr>
          <a:xfrm>
            <a:off x="6882058" y="2207623"/>
            <a:ext cx="1670210" cy="308569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54B1B55-087F-D450-5E62-CDBB13DB9638}"/>
              </a:ext>
            </a:extLst>
          </p:cNvPr>
          <p:cNvSpPr/>
          <p:nvPr/>
        </p:nvSpPr>
        <p:spPr>
          <a:xfrm>
            <a:off x="1346200" y="113584"/>
            <a:ext cx="9588500" cy="6271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132A89F-344E-73AD-DDB1-6BCC2590BA37}"/>
              </a:ext>
            </a:extLst>
          </p:cNvPr>
          <p:cNvSpPr txBox="1">
            <a:spLocks/>
          </p:cNvSpPr>
          <p:nvPr/>
        </p:nvSpPr>
        <p:spPr>
          <a:xfrm>
            <a:off x="1346200" y="219706"/>
            <a:ext cx="9554950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Annual Average Cost of Obesity or Overweight</a:t>
            </a:r>
          </a:p>
        </p:txBody>
      </p:sp>
    </p:spTree>
    <p:extLst>
      <p:ext uri="{BB962C8B-B14F-4D97-AF65-F5344CB8AC3E}">
        <p14:creationId xmlns:p14="http://schemas.microsoft.com/office/powerpoint/2010/main" val="183478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E6D859B-FA5F-B751-06AE-688A6BE5498B}"/>
              </a:ext>
            </a:extLst>
          </p:cNvPr>
          <p:cNvSpPr/>
          <p:nvPr/>
        </p:nvSpPr>
        <p:spPr>
          <a:xfrm>
            <a:off x="1373661" y="831471"/>
            <a:ext cx="9444677" cy="6271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AA9E14-0573-7620-BF4B-1102A40A52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9" t="14310" r="23874" b="13724"/>
          <a:stretch/>
        </p:blipFill>
        <p:spPr>
          <a:xfrm>
            <a:off x="2348980" y="1689529"/>
            <a:ext cx="6484628" cy="4652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9870F-B7DB-3B8A-A6C2-CD9D4D7CF203}"/>
              </a:ext>
            </a:extLst>
          </p:cNvPr>
          <p:cNvSpPr/>
          <p:nvPr/>
        </p:nvSpPr>
        <p:spPr>
          <a:xfrm>
            <a:off x="1346200" y="113584"/>
            <a:ext cx="9588500" cy="627101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93C82CB-D2B8-9F7F-AD8F-397E478E2725}"/>
              </a:ext>
            </a:extLst>
          </p:cNvPr>
          <p:cNvSpPr txBox="1">
            <a:spLocks/>
          </p:cNvSpPr>
          <p:nvPr/>
        </p:nvSpPr>
        <p:spPr>
          <a:xfrm>
            <a:off x="1362676" y="219706"/>
            <a:ext cx="9554950" cy="467043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 Variation in the Annual Cost Excess Weight per 10,000 Employees 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6A5CDEA-988C-B4AD-5C8B-6429BC6B8D3E}"/>
              </a:ext>
            </a:extLst>
          </p:cNvPr>
          <p:cNvSpPr txBox="1">
            <a:spLocks/>
          </p:cNvSpPr>
          <p:nvPr/>
        </p:nvSpPr>
        <p:spPr>
          <a:xfrm>
            <a:off x="2474752" y="6392727"/>
            <a:ext cx="7197754" cy="4016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</a:rPr>
              <a:t>**Costs range from $22.7M in Colorado to $37.6M in Hawaii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027B5F-BB6B-4F96-E738-68C91D732D40}"/>
              </a:ext>
            </a:extLst>
          </p:cNvPr>
          <p:cNvSpPr/>
          <p:nvPr/>
        </p:nvSpPr>
        <p:spPr>
          <a:xfrm>
            <a:off x="42007" y="2512199"/>
            <a:ext cx="2449585" cy="19591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2AD85F-F6C0-236C-DE77-2494C054694F}"/>
              </a:ext>
            </a:extLst>
          </p:cNvPr>
          <p:cNvSpPr txBox="1"/>
          <p:nvPr/>
        </p:nvSpPr>
        <p:spPr>
          <a:xfrm>
            <a:off x="94751" y="2621661"/>
            <a:ext cx="23548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State differences from geographic variation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Obesity prevalence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Economic factors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AA523B-8406-8069-E428-CAE1768498AA}"/>
              </a:ext>
            </a:extLst>
          </p:cNvPr>
          <p:cNvSpPr txBox="1"/>
          <p:nvPr/>
        </p:nvSpPr>
        <p:spPr>
          <a:xfrm>
            <a:off x="1373661" y="803981"/>
            <a:ext cx="94446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/>
              <a:t>Estimated annual cost of excess weight for a hypothetical organization based on nationally represented industry mix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6E14B7-4E1D-3F0A-4ED5-673F7F5E1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807" t="18151" r="897" b="17668"/>
          <a:stretch/>
        </p:blipFill>
        <p:spPr>
          <a:xfrm>
            <a:off x="9236281" y="1904301"/>
            <a:ext cx="2013358" cy="41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3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A9717A7D-8F1D-3F81-65C1-C7EF54CFBBDD}"/>
              </a:ext>
            </a:extLst>
          </p:cNvPr>
          <p:cNvSpPr/>
          <p:nvPr/>
        </p:nvSpPr>
        <p:spPr>
          <a:xfrm>
            <a:off x="9807972" y="2932556"/>
            <a:ext cx="2309732" cy="446503"/>
          </a:xfrm>
          <a:prstGeom prst="rect">
            <a:avLst/>
          </a:prstGeom>
          <a:solidFill>
            <a:srgbClr val="0F9DE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3E7C4C6-B8BD-3CF7-0B0F-2B1D54710FCF}"/>
              </a:ext>
            </a:extLst>
          </p:cNvPr>
          <p:cNvSpPr/>
          <p:nvPr/>
        </p:nvSpPr>
        <p:spPr>
          <a:xfrm>
            <a:off x="5544813" y="1647700"/>
            <a:ext cx="1140217" cy="1167007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4472C4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63E27D-026B-1657-BDF4-AEA683BE187C}"/>
              </a:ext>
            </a:extLst>
          </p:cNvPr>
          <p:cNvSpPr/>
          <p:nvPr/>
        </p:nvSpPr>
        <p:spPr>
          <a:xfrm>
            <a:off x="2473618" y="3791492"/>
            <a:ext cx="2309732" cy="296744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4472C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0026EE-5C22-B039-F88E-1BABEACEC505}"/>
              </a:ext>
            </a:extLst>
          </p:cNvPr>
          <p:cNvSpPr/>
          <p:nvPr/>
        </p:nvSpPr>
        <p:spPr>
          <a:xfrm>
            <a:off x="2711164" y="100527"/>
            <a:ext cx="6807516" cy="53511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475DC69-16E5-67B3-B879-B4ED90165728}"/>
              </a:ext>
            </a:extLst>
          </p:cNvPr>
          <p:cNvSpPr txBox="1">
            <a:spLocks/>
          </p:cNvSpPr>
          <p:nvPr/>
        </p:nvSpPr>
        <p:spPr>
          <a:xfrm>
            <a:off x="2890908" y="172974"/>
            <a:ext cx="6371828" cy="352094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prstClr val="black"/>
                </a:solidFill>
                <a:cs typeface="Calibri"/>
              </a:rPr>
              <a:t>Other Workforce Implications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569C6D-0E32-3CF2-DA0B-3AB2463F1E46}"/>
              </a:ext>
            </a:extLst>
          </p:cNvPr>
          <p:cNvSpPr/>
          <p:nvPr/>
        </p:nvSpPr>
        <p:spPr>
          <a:xfrm>
            <a:off x="46731" y="3065749"/>
            <a:ext cx="2295144" cy="1323439"/>
          </a:xfrm>
          <a:prstGeom prst="rect">
            <a:avLst/>
          </a:prstGeom>
          <a:solidFill>
            <a:srgbClr val="0F9DE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0EA1A-954D-9AC5-085A-AE0A7AD51849}"/>
              </a:ext>
            </a:extLst>
          </p:cNvPr>
          <p:cNvSpPr/>
          <p:nvPr/>
        </p:nvSpPr>
        <p:spPr>
          <a:xfrm>
            <a:off x="53159" y="4503420"/>
            <a:ext cx="2295144" cy="226313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1245D-98CA-DE46-E59C-B0D61F39C243}"/>
              </a:ext>
            </a:extLst>
          </p:cNvPr>
          <p:cNvSpPr txBox="1"/>
          <p:nvPr/>
        </p:nvSpPr>
        <p:spPr>
          <a:xfrm>
            <a:off x="53159" y="3067475"/>
            <a:ext cx="22815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prstClr val="white"/>
                </a:solidFill>
                <a:cs typeface="Calibri"/>
              </a:rPr>
              <a:t>Women</a:t>
            </a:r>
            <a:r>
              <a:rPr lang="en-US" sz="1600">
                <a:solidFill>
                  <a:prstClr val="white"/>
                </a:solidFill>
                <a:cs typeface="Calibri"/>
              </a:rPr>
              <a:t> with </a:t>
            </a:r>
            <a:r>
              <a:rPr lang="en-US" sz="1600" b="1">
                <a:solidFill>
                  <a:prstClr val="white"/>
                </a:solidFill>
                <a:cs typeface="Calibri"/>
              </a:rPr>
              <a:t>obesity</a:t>
            </a:r>
            <a:r>
              <a:rPr lang="en-US" sz="1600">
                <a:solidFill>
                  <a:prstClr val="white"/>
                </a:solidFill>
                <a:cs typeface="Calibri"/>
              </a:rPr>
              <a:t> have </a:t>
            </a:r>
            <a:r>
              <a:rPr lang="en-US" sz="1600" b="1">
                <a:solidFill>
                  <a:prstClr val="white"/>
                </a:solidFill>
                <a:cs typeface="Calibri"/>
              </a:rPr>
              <a:t>20% lower odds</a:t>
            </a:r>
            <a:r>
              <a:rPr lang="en-US" sz="1600">
                <a:solidFill>
                  <a:prstClr val="white"/>
                </a:solidFill>
                <a:cs typeface="Calibri"/>
              </a:rPr>
              <a:t> of being employed compared to </a:t>
            </a:r>
            <a:r>
              <a:rPr lang="en-US" sz="1600" b="1">
                <a:solidFill>
                  <a:prstClr val="white"/>
                </a:solidFill>
                <a:cs typeface="Calibri"/>
              </a:rPr>
              <a:t>healthy weight</a:t>
            </a:r>
            <a:r>
              <a:rPr lang="en-US" sz="1600">
                <a:solidFill>
                  <a:prstClr val="white"/>
                </a:solidFill>
                <a:cs typeface="Calibri"/>
              </a:rPr>
              <a:t> women</a:t>
            </a:r>
            <a:endParaRPr lang="en-GB" sz="1600" b="1">
              <a:solidFill>
                <a:prstClr val="white"/>
              </a:solidFill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B68C75-3D1D-F10F-4B5F-FA2293F7561F}"/>
              </a:ext>
            </a:extLst>
          </p:cNvPr>
          <p:cNvCxnSpPr>
            <a:cxnSpLocks/>
          </p:cNvCxnSpPr>
          <p:nvPr/>
        </p:nvCxnSpPr>
        <p:spPr>
          <a:xfrm>
            <a:off x="2418621" y="2208839"/>
            <a:ext cx="0" cy="410520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DBDD61-C893-D45B-96DA-5E096E1FBC40}"/>
              </a:ext>
            </a:extLst>
          </p:cNvPr>
          <p:cNvCxnSpPr>
            <a:cxnSpLocks/>
          </p:cNvCxnSpPr>
          <p:nvPr/>
        </p:nvCxnSpPr>
        <p:spPr>
          <a:xfrm>
            <a:off x="4841781" y="2216458"/>
            <a:ext cx="0" cy="410520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9E94E8-74B0-5E35-AB8B-F106C75F204E}"/>
              </a:ext>
            </a:extLst>
          </p:cNvPr>
          <p:cNvCxnSpPr>
            <a:cxnSpLocks/>
          </p:cNvCxnSpPr>
          <p:nvPr/>
        </p:nvCxnSpPr>
        <p:spPr>
          <a:xfrm>
            <a:off x="7290419" y="2193105"/>
            <a:ext cx="0" cy="410520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583184-BA87-8A48-1E34-EE031CCAE3B2}"/>
              </a:ext>
            </a:extLst>
          </p:cNvPr>
          <p:cNvCxnSpPr>
            <a:cxnSpLocks/>
          </p:cNvCxnSpPr>
          <p:nvPr/>
        </p:nvCxnSpPr>
        <p:spPr>
          <a:xfrm>
            <a:off x="9726201" y="2231204"/>
            <a:ext cx="0" cy="410520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2B0EC81-9668-16C7-A1A0-8B10997A17BE}"/>
              </a:ext>
            </a:extLst>
          </p:cNvPr>
          <p:cNvSpPr/>
          <p:nvPr/>
        </p:nvSpPr>
        <p:spPr>
          <a:xfrm>
            <a:off x="53159" y="1760715"/>
            <a:ext cx="2295144" cy="1069765"/>
          </a:xfrm>
          <a:prstGeom prst="rect">
            <a:avLst/>
          </a:prstGeom>
          <a:solidFill>
            <a:srgbClr val="0F9DE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B07FBA-5555-6AE4-D545-98CCCA9D9103}"/>
              </a:ext>
            </a:extLst>
          </p:cNvPr>
          <p:cNvSpPr txBox="1"/>
          <p:nvPr/>
        </p:nvSpPr>
        <p:spPr>
          <a:xfrm>
            <a:off x="53159" y="1760715"/>
            <a:ext cx="22590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prstClr val="white"/>
                </a:solidFill>
                <a:cs typeface="Calibri"/>
              </a:rPr>
              <a:t>Men</a:t>
            </a:r>
            <a:r>
              <a:rPr lang="en-US" sz="1600">
                <a:solidFill>
                  <a:prstClr val="white"/>
                </a:solidFill>
                <a:cs typeface="Calibri"/>
              </a:rPr>
              <a:t> with </a:t>
            </a:r>
            <a:r>
              <a:rPr lang="en-US" sz="1600" b="1">
                <a:solidFill>
                  <a:prstClr val="white"/>
                </a:solidFill>
                <a:cs typeface="Calibri"/>
              </a:rPr>
              <a:t>obesity</a:t>
            </a:r>
            <a:r>
              <a:rPr lang="en-US" sz="1600">
                <a:solidFill>
                  <a:prstClr val="white"/>
                </a:solidFill>
                <a:cs typeface="Calibri"/>
              </a:rPr>
              <a:t> have </a:t>
            </a:r>
            <a:r>
              <a:rPr lang="en-US" sz="1600" b="1">
                <a:solidFill>
                  <a:prstClr val="white"/>
                </a:solidFill>
                <a:cs typeface="Calibri"/>
              </a:rPr>
              <a:t>7% lower odds </a:t>
            </a:r>
            <a:r>
              <a:rPr lang="en-US" sz="1600">
                <a:solidFill>
                  <a:prstClr val="white"/>
                </a:solidFill>
                <a:cs typeface="Calibri"/>
              </a:rPr>
              <a:t>of being </a:t>
            </a:r>
            <a:r>
              <a:rPr lang="en-US" sz="1600" b="1">
                <a:solidFill>
                  <a:prstClr val="white"/>
                </a:solidFill>
                <a:cs typeface="Calibri"/>
              </a:rPr>
              <a:t>employed</a:t>
            </a:r>
            <a:r>
              <a:rPr lang="en-US" sz="1600">
                <a:solidFill>
                  <a:prstClr val="white"/>
                </a:solidFill>
                <a:cs typeface="Calibri"/>
              </a:rPr>
              <a:t> compared to </a:t>
            </a:r>
            <a:r>
              <a:rPr lang="en-US" sz="1600" b="1">
                <a:solidFill>
                  <a:prstClr val="white"/>
                </a:solidFill>
                <a:cs typeface="Calibri"/>
              </a:rPr>
              <a:t>healthy weight men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89C4A9-8182-8067-5326-D8B028AE9CE9}"/>
              </a:ext>
            </a:extLst>
          </p:cNvPr>
          <p:cNvSpPr/>
          <p:nvPr/>
        </p:nvSpPr>
        <p:spPr>
          <a:xfrm>
            <a:off x="57929" y="827077"/>
            <a:ext cx="2302223" cy="658030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46827E-C2B1-20E5-B3D8-0250011A9942}"/>
              </a:ext>
            </a:extLst>
          </p:cNvPr>
          <p:cNvSpPr/>
          <p:nvPr/>
        </p:nvSpPr>
        <p:spPr>
          <a:xfrm>
            <a:off x="2468930" y="821155"/>
            <a:ext cx="2302223" cy="658030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8392E5-FC25-F2A9-80D9-C6C0A0E7FA0E}"/>
              </a:ext>
            </a:extLst>
          </p:cNvPr>
          <p:cNvSpPr/>
          <p:nvPr/>
        </p:nvSpPr>
        <p:spPr>
          <a:xfrm>
            <a:off x="4919991" y="831422"/>
            <a:ext cx="2302223" cy="658030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24347F-5B40-C366-0E04-888DC86344BA}"/>
              </a:ext>
            </a:extLst>
          </p:cNvPr>
          <p:cNvSpPr/>
          <p:nvPr/>
        </p:nvSpPr>
        <p:spPr>
          <a:xfrm>
            <a:off x="7371012" y="817867"/>
            <a:ext cx="2302223" cy="658030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2CBC96-F9AE-F003-B1C0-51D3D181DC6B}"/>
              </a:ext>
            </a:extLst>
          </p:cNvPr>
          <p:cNvSpPr/>
          <p:nvPr/>
        </p:nvSpPr>
        <p:spPr>
          <a:xfrm>
            <a:off x="9799547" y="827077"/>
            <a:ext cx="2302223" cy="658030"/>
          </a:xfrm>
          <a:prstGeom prst="rect">
            <a:avLst/>
          </a:prstGeom>
          <a:solidFill>
            <a:srgbClr val="192E5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D31654-CEFD-920B-EDF4-9E2FA53C317C}"/>
              </a:ext>
            </a:extLst>
          </p:cNvPr>
          <p:cNvSpPr txBox="1"/>
          <p:nvPr/>
        </p:nvSpPr>
        <p:spPr>
          <a:xfrm>
            <a:off x="60319" y="817867"/>
            <a:ext cx="22951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prstClr val="white"/>
                </a:solidFill>
                <a:cs typeface="Calibri"/>
              </a:rPr>
              <a:t>Labor Force Participation</a:t>
            </a:r>
            <a:endParaRPr lang="en-GB" sz="2000">
              <a:solidFill>
                <a:prstClr val="white"/>
              </a:solidFill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1501B2-98ED-B9D4-91A4-E1D8E73F04A8}"/>
              </a:ext>
            </a:extLst>
          </p:cNvPr>
          <p:cNvSpPr txBox="1"/>
          <p:nvPr/>
        </p:nvSpPr>
        <p:spPr>
          <a:xfrm>
            <a:off x="2473618" y="929571"/>
            <a:ext cx="2297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prstClr val="white"/>
                </a:solidFill>
                <a:cs typeface="Calibri"/>
              </a:rPr>
              <a:t>Turnover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DEA9F2D-5FCE-BF87-CF37-73DEF7D070D8}"/>
              </a:ext>
            </a:extLst>
          </p:cNvPr>
          <p:cNvSpPr txBox="1">
            <a:spLocks/>
          </p:cNvSpPr>
          <p:nvPr/>
        </p:nvSpPr>
        <p:spPr>
          <a:xfrm>
            <a:off x="4915303" y="941354"/>
            <a:ext cx="2302223" cy="442182"/>
          </a:xfrm>
          <a:prstGeom prst="rect">
            <a:avLst/>
          </a:prstGeom>
        </p:spPr>
        <p:txBody>
          <a:bodyPr lIns="28800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prstClr val="white"/>
                </a:solidFill>
                <a:cs typeface="Calibri"/>
              </a:rPr>
              <a:t>Hiring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424072-7D7E-EF44-51A6-0553EA8469A6}"/>
              </a:ext>
            </a:extLst>
          </p:cNvPr>
          <p:cNvSpPr txBox="1"/>
          <p:nvPr/>
        </p:nvSpPr>
        <p:spPr>
          <a:xfrm>
            <a:off x="7375700" y="784673"/>
            <a:ext cx="2302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prstClr val="white"/>
                </a:solidFill>
                <a:cs typeface="Calibri"/>
              </a:rPr>
              <a:t>Career Advancement</a:t>
            </a:r>
          </a:p>
        </p:txBody>
      </p:sp>
      <p:pic>
        <p:nvPicPr>
          <p:cNvPr id="24" name="Picture 23" descr="A black and white image of a hand holding a heart and a briefcase&#10;&#10;Description automatically generated">
            <a:extLst>
              <a:ext uri="{FF2B5EF4-FFF2-40B4-BE49-F238E27FC236}">
                <a16:creationId xmlns:a16="http://schemas.microsoft.com/office/drawing/2014/main" id="{DFA62DFD-5C3B-7233-1CE9-9EA2F53C92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t="33834" r="42159" b="13027"/>
          <a:stretch/>
        </p:blipFill>
        <p:spPr>
          <a:xfrm>
            <a:off x="77038" y="4519797"/>
            <a:ext cx="2245094" cy="22526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785A1F-EEBF-D5A4-D4E9-C72C21456341}"/>
              </a:ext>
            </a:extLst>
          </p:cNvPr>
          <p:cNvSpPr txBox="1"/>
          <p:nvPr/>
        </p:nvSpPr>
        <p:spPr>
          <a:xfrm>
            <a:off x="223304" y="5138371"/>
            <a:ext cx="1969173" cy="892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300" b="1">
                <a:solidFill>
                  <a:prstClr val="black"/>
                </a:solidFill>
                <a:cs typeface="Calibri"/>
              </a:rPr>
              <a:t>Employment status more correlated with individual’s health than social discrimination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01EE1F-602D-EC86-1BC6-C970EACAF030}"/>
              </a:ext>
            </a:extLst>
          </p:cNvPr>
          <p:cNvSpPr txBox="1"/>
          <p:nvPr/>
        </p:nvSpPr>
        <p:spPr>
          <a:xfrm>
            <a:off x="2512819" y="6253204"/>
            <a:ext cx="2234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Increased Turnover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52958DA-1812-E789-526C-BB085ADF722D}"/>
              </a:ext>
            </a:extLst>
          </p:cNvPr>
          <p:cNvSpPr/>
          <p:nvPr/>
        </p:nvSpPr>
        <p:spPr>
          <a:xfrm>
            <a:off x="3046990" y="1668780"/>
            <a:ext cx="1140217" cy="1167007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4472C4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 descr="A black and white image of people with arrows&#10;&#10;Description automatically generated">
            <a:extLst>
              <a:ext uri="{FF2B5EF4-FFF2-40B4-BE49-F238E27FC236}">
                <a16:creationId xmlns:a16="http://schemas.microsoft.com/office/drawing/2014/main" id="{D4EFE64E-FA4F-30E1-BFD7-3B759D4734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4" t="25978" r="32249" b="32111"/>
          <a:stretch/>
        </p:blipFill>
        <p:spPr>
          <a:xfrm>
            <a:off x="3226515" y="1835888"/>
            <a:ext cx="789225" cy="81737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19DBF42-350A-20D8-1C67-6732AC60E891}"/>
              </a:ext>
            </a:extLst>
          </p:cNvPr>
          <p:cNvSpPr txBox="1"/>
          <p:nvPr/>
        </p:nvSpPr>
        <p:spPr>
          <a:xfrm>
            <a:off x="2565899" y="3969905"/>
            <a:ext cx="2201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Higher BMI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BAC08C-DC10-6144-4810-079056D0591B}"/>
              </a:ext>
            </a:extLst>
          </p:cNvPr>
          <p:cNvSpPr txBox="1"/>
          <p:nvPr/>
        </p:nvSpPr>
        <p:spPr>
          <a:xfrm>
            <a:off x="2480874" y="4781047"/>
            <a:ext cx="23316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Diminished Satisfaction with Work Life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22F0A292-4476-D11E-BD9F-6F4A7938EDDD}"/>
              </a:ext>
            </a:extLst>
          </p:cNvPr>
          <p:cNvSpPr/>
          <p:nvPr/>
        </p:nvSpPr>
        <p:spPr>
          <a:xfrm>
            <a:off x="3471521" y="4436904"/>
            <a:ext cx="342839" cy="322282"/>
          </a:xfrm>
          <a:prstGeom prst="downArrow">
            <a:avLst/>
          </a:prstGeom>
          <a:solidFill>
            <a:srgbClr val="00438E"/>
          </a:solidFill>
          <a:ln w="6350" cap="flat" cmpd="sng" algn="ctr">
            <a:solidFill>
              <a:srgbClr val="36C3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EF046BE5-080F-7382-2FA2-D9D9A072F96F}"/>
              </a:ext>
            </a:extLst>
          </p:cNvPr>
          <p:cNvSpPr/>
          <p:nvPr/>
        </p:nvSpPr>
        <p:spPr>
          <a:xfrm>
            <a:off x="3468098" y="5825298"/>
            <a:ext cx="342839" cy="322282"/>
          </a:xfrm>
          <a:prstGeom prst="downArrow">
            <a:avLst/>
          </a:prstGeom>
          <a:solidFill>
            <a:srgbClr val="00438E"/>
          </a:solidFill>
          <a:ln w="6350" cap="flat" cmpd="sng" algn="ctr">
            <a:solidFill>
              <a:srgbClr val="36C3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0E6ADA-B6F7-0A11-EE5D-E3D40D217384}"/>
              </a:ext>
            </a:extLst>
          </p:cNvPr>
          <p:cNvSpPr/>
          <p:nvPr/>
        </p:nvSpPr>
        <p:spPr>
          <a:xfrm>
            <a:off x="2465175" y="3097452"/>
            <a:ext cx="2309732" cy="497874"/>
          </a:xfrm>
          <a:prstGeom prst="rect">
            <a:avLst/>
          </a:prstGeom>
          <a:solidFill>
            <a:srgbClr val="0F9DE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76533B-6AB0-DC8C-D1DE-2C18469D235B}"/>
              </a:ext>
            </a:extLst>
          </p:cNvPr>
          <p:cNvSpPr txBox="1"/>
          <p:nvPr/>
        </p:nvSpPr>
        <p:spPr>
          <a:xfrm>
            <a:off x="2444100" y="3188755"/>
            <a:ext cx="23510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n/>
                <a:solidFill>
                  <a:prstClr val="white"/>
                </a:solidFill>
                <a:cs typeface="Calibri"/>
              </a:rPr>
              <a:t>Findings revealed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14C62C-EB06-E369-AAB0-FC863DA340D4}"/>
              </a:ext>
            </a:extLst>
          </p:cNvPr>
          <p:cNvSpPr/>
          <p:nvPr/>
        </p:nvSpPr>
        <p:spPr>
          <a:xfrm>
            <a:off x="4871638" y="5133603"/>
            <a:ext cx="2343558" cy="163295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4472C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E1ACDB-5562-41DC-7130-4FA80B0EEA1A}"/>
              </a:ext>
            </a:extLst>
          </p:cNvPr>
          <p:cNvSpPr txBox="1"/>
          <p:nvPr/>
        </p:nvSpPr>
        <p:spPr>
          <a:xfrm>
            <a:off x="5047066" y="5197899"/>
            <a:ext cx="2009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Discrimination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3FA8BC-B7BB-2459-BEE3-A105CB885EB6}"/>
              </a:ext>
            </a:extLst>
          </p:cNvPr>
          <p:cNvSpPr txBox="1"/>
          <p:nvPr/>
        </p:nvSpPr>
        <p:spPr>
          <a:xfrm>
            <a:off x="4812437" y="5680678"/>
            <a:ext cx="2380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Litigation &amp; more costs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002351-71D4-D347-6FCD-7634D8F69A2B}"/>
              </a:ext>
            </a:extLst>
          </p:cNvPr>
          <p:cNvSpPr/>
          <p:nvPr/>
        </p:nvSpPr>
        <p:spPr>
          <a:xfrm>
            <a:off x="4905464" y="3109094"/>
            <a:ext cx="2309732" cy="1129148"/>
          </a:xfrm>
          <a:prstGeom prst="rect">
            <a:avLst/>
          </a:prstGeom>
          <a:solidFill>
            <a:srgbClr val="0F9DE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5CE202-06A1-27C6-40F5-8933EE9378C9}"/>
              </a:ext>
            </a:extLst>
          </p:cNvPr>
          <p:cNvSpPr txBox="1"/>
          <p:nvPr/>
        </p:nvSpPr>
        <p:spPr>
          <a:xfrm>
            <a:off x="4897012" y="3152449"/>
            <a:ext cx="23094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ln/>
                <a:solidFill>
                  <a:prstClr val="white"/>
                </a:solidFill>
                <a:cs typeface="Calibri"/>
              </a:rPr>
              <a:t>Individuals with </a:t>
            </a:r>
            <a:r>
              <a:rPr lang="en-US" sz="1600" b="1">
                <a:ln/>
                <a:solidFill>
                  <a:prstClr val="white"/>
                </a:solidFill>
                <a:cs typeface="Calibri"/>
              </a:rPr>
              <a:t>higher BMI</a:t>
            </a:r>
            <a:r>
              <a:rPr lang="en-US" sz="1600">
                <a:ln/>
                <a:solidFill>
                  <a:prstClr val="white"/>
                </a:solidFill>
                <a:cs typeface="Calibri"/>
              </a:rPr>
              <a:t> </a:t>
            </a:r>
            <a:r>
              <a:rPr lang="en-US" sz="1600" b="1">
                <a:ln/>
                <a:solidFill>
                  <a:prstClr val="white"/>
                </a:solidFill>
                <a:cs typeface="Calibri"/>
              </a:rPr>
              <a:t>face stereotypes </a:t>
            </a:r>
            <a:r>
              <a:rPr lang="en-US" sz="1600">
                <a:ln/>
                <a:solidFill>
                  <a:prstClr val="white"/>
                </a:solidFill>
                <a:cs typeface="Calibri"/>
              </a:rPr>
              <a:t>may impact length of unemployment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9B678B-332F-0C78-447F-F255151FA8F6}"/>
              </a:ext>
            </a:extLst>
          </p:cNvPr>
          <p:cNvSpPr txBox="1"/>
          <p:nvPr/>
        </p:nvSpPr>
        <p:spPr>
          <a:xfrm>
            <a:off x="9786700" y="810247"/>
            <a:ext cx="2302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prstClr val="white"/>
                </a:solidFill>
                <a:cs typeface="Calibri"/>
              </a:rPr>
              <a:t>Workforce Resilience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61FE5203-14DE-A077-2CA6-1D18611FB116}"/>
              </a:ext>
            </a:extLst>
          </p:cNvPr>
          <p:cNvSpPr/>
          <p:nvPr/>
        </p:nvSpPr>
        <p:spPr>
          <a:xfrm rot="16200000">
            <a:off x="5849083" y="4512451"/>
            <a:ext cx="342839" cy="322282"/>
          </a:xfrm>
          <a:prstGeom prst="downArrow">
            <a:avLst/>
          </a:prstGeom>
          <a:solidFill>
            <a:srgbClr val="00438E"/>
          </a:solidFill>
          <a:ln w="6350" cap="flat" cmpd="sng" algn="ctr">
            <a:solidFill>
              <a:srgbClr val="36C3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FAC8CBC-6DE6-A090-E739-4C69F973343D}"/>
              </a:ext>
            </a:extLst>
          </p:cNvPr>
          <p:cNvSpPr/>
          <p:nvPr/>
        </p:nvSpPr>
        <p:spPr>
          <a:xfrm>
            <a:off x="4868897" y="4375052"/>
            <a:ext cx="938149" cy="623791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rgbClr val="4472C4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7F1D4FB-CBF2-3C96-77E6-9D7EF0A8FD7F}"/>
              </a:ext>
            </a:extLst>
          </p:cNvPr>
          <p:cNvSpPr/>
          <p:nvPr/>
        </p:nvSpPr>
        <p:spPr>
          <a:xfrm>
            <a:off x="6214886" y="4385620"/>
            <a:ext cx="1041825" cy="623791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rgbClr val="4472C4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30ED7D-8ADA-8569-82E9-1FF125BC6BAA}"/>
              </a:ext>
            </a:extLst>
          </p:cNvPr>
          <p:cNvSpPr txBox="1"/>
          <p:nvPr/>
        </p:nvSpPr>
        <p:spPr>
          <a:xfrm>
            <a:off x="6114921" y="4544437"/>
            <a:ext cx="122370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cs typeface="Calibri"/>
              </a:rPr>
              <a:t>Discrimination</a:t>
            </a:r>
            <a:endParaRPr lang="en-US" sz="900" b="1">
              <a:solidFill>
                <a:prstClr val="black"/>
              </a:solidFill>
              <a:cs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F1FC587-4D82-6376-AFF7-FC64F8F92ED0}"/>
              </a:ext>
            </a:extLst>
          </p:cNvPr>
          <p:cNvSpPr txBox="1"/>
          <p:nvPr/>
        </p:nvSpPr>
        <p:spPr>
          <a:xfrm>
            <a:off x="4690508" y="4528753"/>
            <a:ext cx="1223707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b="1">
                <a:solidFill>
                  <a:prstClr val="black"/>
                </a:solidFill>
                <a:cs typeface="Calibri"/>
              </a:rPr>
              <a:t>Bias</a:t>
            </a:r>
            <a:endParaRPr lang="en-US" sz="1000" b="1">
              <a:solidFill>
                <a:prstClr val="black"/>
              </a:solidFill>
              <a:cs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3FBE83-F65F-E36D-89AA-FF74FC45B76F}"/>
              </a:ext>
            </a:extLst>
          </p:cNvPr>
          <p:cNvSpPr txBox="1"/>
          <p:nvPr/>
        </p:nvSpPr>
        <p:spPr>
          <a:xfrm>
            <a:off x="4919807" y="6026578"/>
            <a:ext cx="22925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cs typeface="Times New Roman" panose="02020603050405020304" pitchFamily="18" charset="0"/>
              </a:rPr>
              <a:t>Hinder progression in hiring stages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289E564-5051-0EA3-7380-AEDE4198F55B}"/>
              </a:ext>
            </a:extLst>
          </p:cNvPr>
          <p:cNvSpPr/>
          <p:nvPr/>
        </p:nvSpPr>
        <p:spPr>
          <a:xfrm>
            <a:off x="7942786" y="1641592"/>
            <a:ext cx="1140217" cy="1167007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4472C4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1F4AC89-474B-DCC2-DEE1-D049931606E0}"/>
              </a:ext>
            </a:extLst>
          </p:cNvPr>
          <p:cNvSpPr/>
          <p:nvPr/>
        </p:nvSpPr>
        <p:spPr>
          <a:xfrm>
            <a:off x="10378567" y="1647700"/>
            <a:ext cx="1140217" cy="1167007"/>
          </a:xfrm>
          <a:prstGeom prst="ellipse">
            <a:avLst/>
          </a:prstGeom>
          <a:solidFill>
            <a:sysClr val="window" lastClr="FFFFFF"/>
          </a:solidFill>
          <a:ln>
            <a:solidFill>
              <a:srgbClr val="4472C4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 descr="A black and white icons of a person and a rocket&#10;&#10;Description automatically generated">
            <a:extLst>
              <a:ext uri="{FF2B5EF4-FFF2-40B4-BE49-F238E27FC236}">
                <a16:creationId xmlns:a16="http://schemas.microsoft.com/office/drawing/2014/main" id="{1066848E-A247-C495-CC31-451CB8165E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t="30757" r="49775" b="26970"/>
          <a:stretch/>
        </p:blipFill>
        <p:spPr>
          <a:xfrm>
            <a:off x="8150177" y="1835888"/>
            <a:ext cx="755697" cy="771164"/>
          </a:xfrm>
          <a:prstGeom prst="rect">
            <a:avLst/>
          </a:prstGeom>
        </p:spPr>
      </p:pic>
      <p:pic>
        <p:nvPicPr>
          <p:cNvPr id="54" name="Picture 53" descr="A black and white icons of a person and a rocket&#10;&#10;Description automatically generated">
            <a:extLst>
              <a:ext uri="{FF2B5EF4-FFF2-40B4-BE49-F238E27FC236}">
                <a16:creationId xmlns:a16="http://schemas.microsoft.com/office/drawing/2014/main" id="{65A90A30-63E0-A3A4-2F92-58A2A1D070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9" t="28769" r="12956" b="26281"/>
          <a:stretch/>
        </p:blipFill>
        <p:spPr>
          <a:xfrm>
            <a:off x="10485188" y="1656109"/>
            <a:ext cx="926973" cy="1120697"/>
          </a:xfrm>
          <a:prstGeom prst="flowChartConnector">
            <a:avLst/>
          </a:prstGeom>
        </p:spPr>
      </p:pic>
      <p:pic>
        <p:nvPicPr>
          <p:cNvPr id="56" name="Picture 55" descr="A black and white image of two people on a seesaw&#10;&#10;Description automatically generated">
            <a:extLst>
              <a:ext uri="{FF2B5EF4-FFF2-40B4-BE49-F238E27FC236}">
                <a16:creationId xmlns:a16="http://schemas.microsoft.com/office/drawing/2014/main" id="{57944242-C388-8F88-E779-C0FC7A260D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6" t="15913" r="1856" b="37931"/>
          <a:stretch/>
        </p:blipFill>
        <p:spPr>
          <a:xfrm>
            <a:off x="5670580" y="1905283"/>
            <a:ext cx="874741" cy="65803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A4D47BD-F34C-8C6C-BB62-6A21271F3FB7}"/>
              </a:ext>
            </a:extLst>
          </p:cNvPr>
          <p:cNvSpPr/>
          <p:nvPr/>
        </p:nvSpPr>
        <p:spPr>
          <a:xfrm>
            <a:off x="7346490" y="4443569"/>
            <a:ext cx="2326746" cy="187745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4472C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5EE0882-2A31-6F8A-B6A6-0EF89CEE6541}"/>
              </a:ext>
            </a:extLst>
          </p:cNvPr>
          <p:cNvSpPr/>
          <p:nvPr/>
        </p:nvSpPr>
        <p:spPr>
          <a:xfrm>
            <a:off x="9786419" y="5026848"/>
            <a:ext cx="2343558" cy="1309561"/>
          </a:xfrm>
          <a:prstGeom prst="rect">
            <a:avLst/>
          </a:prstGeom>
          <a:solidFill>
            <a:srgbClr val="EDFBFD"/>
          </a:solidFill>
          <a:ln w="28575" cap="flat" cmpd="sng" algn="ctr">
            <a:solidFill>
              <a:srgbClr val="4472C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79F210-AB27-BA8A-265F-9F9713ADFDF6}"/>
              </a:ext>
            </a:extLst>
          </p:cNvPr>
          <p:cNvSpPr txBox="1"/>
          <p:nvPr/>
        </p:nvSpPr>
        <p:spPr>
          <a:xfrm>
            <a:off x="10002754" y="3482252"/>
            <a:ext cx="2136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health and safety</a:t>
            </a:r>
            <a:endParaRPr lang="en-US" sz="140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7B936E7-DA9E-981C-673A-7C4BBBCF6565}"/>
              </a:ext>
            </a:extLst>
          </p:cNvPr>
          <p:cNvSpPr txBox="1"/>
          <p:nvPr/>
        </p:nvSpPr>
        <p:spPr>
          <a:xfrm>
            <a:off x="10002753" y="3842564"/>
            <a:ext cx="21868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 respiratory </a:t>
            </a: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llnesses</a:t>
            </a:r>
            <a:endParaRPr lang="en-US" sz="140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5DD9133-4F79-8B00-CCAB-8517D87D24D4}"/>
              </a:ext>
            </a:extLst>
          </p:cNvPr>
          <p:cNvSpPr txBox="1"/>
          <p:nvPr/>
        </p:nvSpPr>
        <p:spPr>
          <a:xfrm>
            <a:off x="10002753" y="4202877"/>
            <a:ext cx="20673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and stress</a:t>
            </a:r>
            <a:endParaRPr lang="en-US" sz="1400"/>
          </a:p>
        </p:txBody>
      </p:sp>
      <p:pic>
        <p:nvPicPr>
          <p:cNvPr id="72" name="Graphic 71" descr="Badge 1 outline">
            <a:extLst>
              <a:ext uri="{FF2B5EF4-FFF2-40B4-BE49-F238E27FC236}">
                <a16:creationId xmlns:a16="http://schemas.microsoft.com/office/drawing/2014/main" id="{2091C79E-29F5-921C-603E-82F4D49BCB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34005" y="3474772"/>
            <a:ext cx="307775" cy="307775"/>
          </a:xfrm>
          <a:prstGeom prst="rect">
            <a:avLst/>
          </a:prstGeom>
        </p:spPr>
      </p:pic>
      <p:pic>
        <p:nvPicPr>
          <p:cNvPr id="74" name="Graphic 73" descr="Badge outline">
            <a:extLst>
              <a:ext uri="{FF2B5EF4-FFF2-40B4-BE49-F238E27FC236}">
                <a16:creationId xmlns:a16="http://schemas.microsoft.com/office/drawing/2014/main" id="{709B4869-C04E-6A37-A003-D9F12ACFF0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34005" y="3842564"/>
            <a:ext cx="307777" cy="307777"/>
          </a:xfrm>
          <a:prstGeom prst="rect">
            <a:avLst/>
          </a:prstGeom>
        </p:spPr>
      </p:pic>
      <p:pic>
        <p:nvPicPr>
          <p:cNvPr id="76" name="Graphic 75" descr="Badge 3 outline">
            <a:extLst>
              <a:ext uri="{FF2B5EF4-FFF2-40B4-BE49-F238E27FC236}">
                <a16:creationId xmlns:a16="http://schemas.microsoft.com/office/drawing/2014/main" id="{BF2B49B1-7271-EBEB-DA08-4CA0F0145C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34005" y="4210357"/>
            <a:ext cx="315810" cy="315810"/>
          </a:xfrm>
          <a:prstGeom prst="rect">
            <a:avLst/>
          </a:prstGeom>
        </p:spPr>
      </p:pic>
      <p:sp>
        <p:nvSpPr>
          <p:cNvPr id="77" name="Arrow: Down 76">
            <a:extLst>
              <a:ext uri="{FF2B5EF4-FFF2-40B4-BE49-F238E27FC236}">
                <a16:creationId xmlns:a16="http://schemas.microsoft.com/office/drawing/2014/main" id="{D7549528-0350-96A8-7DC8-3CB22EF56316}"/>
              </a:ext>
            </a:extLst>
          </p:cNvPr>
          <p:cNvSpPr/>
          <p:nvPr/>
        </p:nvSpPr>
        <p:spPr>
          <a:xfrm>
            <a:off x="10786779" y="4611728"/>
            <a:ext cx="342839" cy="322282"/>
          </a:xfrm>
          <a:prstGeom prst="downArrow">
            <a:avLst/>
          </a:prstGeom>
          <a:solidFill>
            <a:srgbClr val="00438E"/>
          </a:solidFill>
          <a:ln w="6350" cap="flat" cmpd="sng" algn="ctr">
            <a:solidFill>
              <a:srgbClr val="36C3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4D206A2-F2BC-0408-602A-1F271817E80B}"/>
              </a:ext>
            </a:extLst>
          </p:cNvPr>
          <p:cNvSpPr txBox="1"/>
          <p:nvPr/>
        </p:nvSpPr>
        <p:spPr>
          <a:xfrm>
            <a:off x="9773379" y="5097981"/>
            <a:ext cx="24087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Retained talent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>
                <a:solidFill>
                  <a:srgbClr val="000000"/>
                </a:solidFill>
                <a:cs typeface="Times New Roman" panose="02020603050405020304" pitchFamily="18" charset="0"/>
              </a:rPr>
              <a:t>Maintain high levels of productivity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Employee </a:t>
            </a:r>
            <a:r>
              <a:rPr lang="en-US" b="1" kern="0">
                <a:solidFill>
                  <a:srgbClr val="000000"/>
                </a:solidFill>
                <a:cs typeface="Times New Roman" panose="02020603050405020304" pitchFamily="18" charset="0"/>
              </a:rPr>
              <a:t>satisfaction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3D2FA32-40F6-51EA-F57A-086FA3D97B99}"/>
              </a:ext>
            </a:extLst>
          </p:cNvPr>
          <p:cNvSpPr txBox="1"/>
          <p:nvPr/>
        </p:nvSpPr>
        <p:spPr>
          <a:xfrm>
            <a:off x="9843468" y="2987948"/>
            <a:ext cx="2233847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Calibri"/>
              </a:rPr>
              <a:t>If Employers Prioritize: </a:t>
            </a:r>
            <a:endParaRPr lang="en-US" sz="105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84" name="Arrow: Down 83">
            <a:extLst>
              <a:ext uri="{FF2B5EF4-FFF2-40B4-BE49-F238E27FC236}">
                <a16:creationId xmlns:a16="http://schemas.microsoft.com/office/drawing/2014/main" id="{89465519-2173-1D27-5A3D-AC90E6403B3F}"/>
              </a:ext>
            </a:extLst>
          </p:cNvPr>
          <p:cNvSpPr/>
          <p:nvPr/>
        </p:nvSpPr>
        <p:spPr>
          <a:xfrm rot="10800000">
            <a:off x="8342170" y="3850963"/>
            <a:ext cx="380489" cy="351914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1EABD48F-14A7-59FF-D41A-E8D91F42B5F1}"/>
              </a:ext>
            </a:extLst>
          </p:cNvPr>
          <p:cNvSpPr/>
          <p:nvPr/>
        </p:nvSpPr>
        <p:spPr>
          <a:xfrm>
            <a:off x="7395950" y="3126436"/>
            <a:ext cx="2198958" cy="584678"/>
          </a:xfrm>
          <a:prstGeom prst="roundRect">
            <a:avLst/>
          </a:prstGeom>
          <a:solidFill>
            <a:schemeClr val="bg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5F912BF-6A05-4C44-F1E1-74D4F062D160}"/>
              </a:ext>
            </a:extLst>
          </p:cNvPr>
          <p:cNvSpPr txBox="1"/>
          <p:nvPr/>
        </p:nvSpPr>
        <p:spPr>
          <a:xfrm>
            <a:off x="7421713" y="3126339"/>
            <a:ext cx="2192361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>
                <a:solidFill>
                  <a:prstClr val="black"/>
                </a:solidFill>
                <a:cs typeface="Calibri"/>
              </a:rPr>
              <a:t>Long-Term Organizational Success</a:t>
            </a:r>
            <a:endParaRPr lang="en-US" sz="1050" b="1">
              <a:solidFill>
                <a:prstClr val="black"/>
              </a:solidFill>
              <a:cs typeface="Calibri"/>
            </a:endParaRPr>
          </a:p>
        </p:txBody>
      </p:sp>
      <p:pic>
        <p:nvPicPr>
          <p:cNvPr id="90" name="Picture 89" descr="A diagram of skills and occupations&#10;&#10;Description automatically generated">
            <a:extLst>
              <a:ext uri="{FF2B5EF4-FFF2-40B4-BE49-F238E27FC236}">
                <a16:creationId xmlns:a16="http://schemas.microsoft.com/office/drawing/2014/main" id="{110F75B6-DDD5-802A-4731-8EB7EFE5EE5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6" t="30021" r="31615" b="25518"/>
          <a:stretch/>
        </p:blipFill>
        <p:spPr>
          <a:xfrm>
            <a:off x="7385167" y="4460231"/>
            <a:ext cx="2241439" cy="1804663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54CC35B5-CB63-1F70-A4CF-95AF3DEE43B5}"/>
              </a:ext>
            </a:extLst>
          </p:cNvPr>
          <p:cNvSpPr txBox="1"/>
          <p:nvPr/>
        </p:nvSpPr>
        <p:spPr>
          <a:xfrm>
            <a:off x="7346490" y="6370362"/>
            <a:ext cx="23267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**Characteristics to focus on rather than physical attributes</a:t>
            </a:r>
          </a:p>
        </p:txBody>
      </p:sp>
      <p:pic>
        <p:nvPicPr>
          <p:cNvPr id="93" name="Picture 92" descr="A black and white circular object with a text&#10;&#10;Description automatically generated">
            <a:extLst>
              <a:ext uri="{FF2B5EF4-FFF2-40B4-BE49-F238E27FC236}">
                <a16:creationId xmlns:a16="http://schemas.microsoft.com/office/drawing/2014/main" id="{32415A58-F01E-CF48-ECA7-B9D78B039B5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1" t="32535" r="50693" b="54625"/>
          <a:stretch/>
        </p:blipFill>
        <p:spPr>
          <a:xfrm>
            <a:off x="2626905" y="3956445"/>
            <a:ext cx="389104" cy="40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58786"/>
      </p:ext>
    </p:extLst>
  </p:cSld>
  <p:clrMapOvr>
    <a:masterClrMapping/>
  </p:clrMapOvr>
</p:sld>
</file>

<file path=ppt/theme/theme1.xml><?xml version="1.0" encoding="utf-8"?>
<a:theme xmlns:a="http://schemas.openxmlformats.org/drawingml/2006/main" name="Charts">
  <a:themeElements>
    <a:clrScheme name="GLOBALDA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DEA5"/>
      </a:accent1>
      <a:accent2>
        <a:srgbClr val="2E293D"/>
      </a:accent2>
      <a:accent3>
        <a:srgbClr val="11957B"/>
      </a:accent3>
      <a:accent4>
        <a:srgbClr val="108FA1"/>
      </a:accent4>
      <a:accent5>
        <a:srgbClr val="F37A25"/>
      </a:accent5>
      <a:accent6>
        <a:srgbClr val="CC482A"/>
      </a:accent6>
      <a:hlink>
        <a:srgbClr val="2E293D"/>
      </a:hlink>
      <a:folHlink>
        <a:srgbClr val="00DE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act Us">
  <a:themeElements>
    <a:clrScheme name="GLOBALDA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DEA5"/>
      </a:accent1>
      <a:accent2>
        <a:srgbClr val="2E293D"/>
      </a:accent2>
      <a:accent3>
        <a:srgbClr val="11957B"/>
      </a:accent3>
      <a:accent4>
        <a:srgbClr val="108FA1"/>
      </a:accent4>
      <a:accent5>
        <a:srgbClr val="F37A25"/>
      </a:accent5>
      <a:accent6>
        <a:srgbClr val="CC482A"/>
      </a:accent6>
      <a:hlink>
        <a:srgbClr val="2E293D"/>
      </a:hlink>
      <a:folHlink>
        <a:srgbClr val="00DE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tle Pag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75000"/>
          </a:schemeClr>
        </a:solidFill>
        <a:ln>
          <a:noFill/>
        </a:ln>
      </a:spPr>
      <a:bodyPr rtlCol="0" anchor="ctr">
        <a:noAutofit/>
      </a:bodyPr>
      <a:lstStyle>
        <a:defPPr algn="ctr">
          <a:defRPr sz="140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spDef>
    <a:txDef>
      <a:spPr/>
      <a:bodyPr wrap="square" lIns="0" tIns="0" rIns="0" bIns="0" rtlCol="0">
        <a:noAutofit/>
      </a:bodyPr>
      <a:lstStyle>
        <a:defPPr eaLnBrk="0" fontAlgn="base" hangingPunct="0">
          <a:spcAft>
            <a:spcPct val="0"/>
          </a:spcAft>
          <a:buClr>
            <a:schemeClr val="accent5"/>
          </a:buClr>
          <a:buSzPct val="115000"/>
          <a:defRPr sz="1100" b="1" dirty="0" smtClean="0">
            <a:solidFill>
              <a:schemeClr val="accent2"/>
            </a:solidFill>
            <a:cs typeface="Rubik Light" panose="02000604000000020004" pitchFamily="2" charset="-79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Charts">
  <a:themeElements>
    <a:clrScheme name="GLOBALDA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DEA5"/>
      </a:accent1>
      <a:accent2>
        <a:srgbClr val="2E293D"/>
      </a:accent2>
      <a:accent3>
        <a:srgbClr val="11957B"/>
      </a:accent3>
      <a:accent4>
        <a:srgbClr val="108FA1"/>
      </a:accent4>
      <a:accent5>
        <a:srgbClr val="F37A25"/>
      </a:accent5>
      <a:accent6>
        <a:srgbClr val="CC482A"/>
      </a:accent6>
      <a:hlink>
        <a:srgbClr val="2E293D"/>
      </a:hlink>
      <a:folHlink>
        <a:srgbClr val="00DE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harts">
  <a:themeElements>
    <a:clrScheme name="GLOBALDA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DEA5"/>
      </a:accent1>
      <a:accent2>
        <a:srgbClr val="2E293D"/>
      </a:accent2>
      <a:accent3>
        <a:srgbClr val="11957B"/>
      </a:accent3>
      <a:accent4>
        <a:srgbClr val="108FA1"/>
      </a:accent4>
      <a:accent5>
        <a:srgbClr val="F37A25"/>
      </a:accent5>
      <a:accent6>
        <a:srgbClr val="CC482A"/>
      </a:accent6>
      <a:hlink>
        <a:srgbClr val="2E293D"/>
      </a:hlink>
      <a:folHlink>
        <a:srgbClr val="00DE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DF949A60206548A6D4ED4C50BB2482" ma:contentTypeVersion="27" ma:contentTypeDescription="Create a new document." ma:contentTypeScope="" ma:versionID="1517f240489052e4b4f2e7343622a907">
  <xsd:schema xmlns:xsd="http://www.w3.org/2001/XMLSchema" xmlns:xs="http://www.w3.org/2001/XMLSchema" xmlns:p="http://schemas.microsoft.com/office/2006/metadata/properties" xmlns:ns1="http://schemas.microsoft.com/sharepoint/v3" xmlns:ns2="1f917ac3-5126-4277-a4ba-d5601cb7ce2a" xmlns:ns3="9892b754-9140-4e9d-afc2-f466ef389dbf" targetNamespace="http://schemas.microsoft.com/office/2006/metadata/properties" ma:root="true" ma:fieldsID="c4fec15c3138fd60f3ca4c01acf9c9d4" ns1:_="" ns2:_="" ns3:_="">
    <xsd:import namespace="http://schemas.microsoft.com/sharepoint/v3"/>
    <xsd:import namespace="1f917ac3-5126-4277-a4ba-d5601cb7ce2a"/>
    <xsd:import namespace="9892b754-9140-4e9d-afc2-f466ef389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17ac3-5126-4277-a4ba-d5601cb7ce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7" nillable="true" ma:displayName="Tags" ma:internalName="MediaServiceAutoTags" ma:readOnly="true">
      <xsd:simpleType>
        <xsd:restriction base="dms:Text"/>
      </xsd:simpleType>
    </xsd:element>
    <xsd:element name="MediaServiceOCR" ma:index="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9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a0bbf5-8daf-4e96-8eff-5d92986914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2b754-9140-4e9d-afc2-f466ef389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887331-2313-4390-8836-a48afbb371d3}" ma:internalName="TaxCatchAll" ma:showField="CatchAllData" ma:web="9892b754-9140-4e9d-afc2-f466ef389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917ac3-5126-4277-a4ba-d5601cb7ce2a">
      <Terms xmlns="http://schemas.microsoft.com/office/infopath/2007/PartnerControls"/>
    </lcf76f155ced4ddcb4097134ff3c332f>
    <TaxCatchAll xmlns="9892b754-9140-4e9d-afc2-f466ef389dbf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043754-ED77-484B-8A6E-20B93473620D}">
  <ds:schemaRefs>
    <ds:schemaRef ds:uri="1f917ac3-5126-4277-a4ba-d5601cb7ce2a"/>
    <ds:schemaRef ds:uri="9892b754-9140-4e9d-afc2-f466ef389d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746D344-5543-41C6-9FF4-1B8C616B6A37}">
  <ds:schemaRefs>
    <ds:schemaRef ds:uri="1f917ac3-5126-4277-a4ba-d5601cb7ce2a"/>
    <ds:schemaRef ds:uri="9892b754-9140-4e9d-afc2-f466ef389d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E5F911-3C36-422F-9B91-D7CE19BDD4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47</Slides>
  <Notes>12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Charts</vt:lpstr>
      <vt:lpstr>Contact Us</vt:lpstr>
      <vt:lpstr>1_Title Page</vt:lpstr>
      <vt:lpstr>1_Charts</vt:lpstr>
      <vt:lpstr>2_Charts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Hardinges</dc:creator>
  <cp:revision>1</cp:revision>
  <cp:lastPrinted>2020-03-17T16:59:59Z</cp:lastPrinted>
  <dcterms:created xsi:type="dcterms:W3CDTF">2020-03-04T17:45:35Z</dcterms:created>
  <dcterms:modified xsi:type="dcterms:W3CDTF">2024-03-22T18:42:47Z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0x010100F5DF949A60206548A6D4ED4C50BB2482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